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Forum" panose="020B0604020202020204" charset="0"/>
      <p:regular r:id="rId13"/>
    </p:embeddedFont>
    <p:embeddedFont>
      <p:font typeface="Open Sans Extra Bold" panose="020B0604020202020204" charset="0"/>
      <p:regular r:id="rId14"/>
    </p:embeddedFont>
    <p:embeddedFont>
      <p:font typeface="Overpass Light" panose="020B0604020202020204" charset="0"/>
      <p:regular r:id="rId15"/>
    </p:embeddedFont>
    <p:embeddedFont>
      <p:font typeface="Overpass Light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12" Type="http://schemas.openxmlformats.org/officeDocument/2006/relationships/image" Target="../media/image11.png"/><Relationship Id="rId2" Type="http://schemas.openxmlformats.org/officeDocument/2006/relationships/audi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4.png"/><Relationship Id="rId11" Type="http://schemas.openxmlformats.org/officeDocument/2006/relationships/image" Target="../media/image18.jpeg"/><Relationship Id="rId5" Type="http://schemas.openxmlformats.org/officeDocument/2006/relationships/image" Target="../media/image13.png"/><Relationship Id="rId10" Type="http://schemas.openxmlformats.org/officeDocument/2006/relationships/image" Target="../media/image17.jpeg"/><Relationship Id="rId4" Type="http://schemas.openxmlformats.org/officeDocument/2006/relationships/image" Target="../media/image12.pn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12" Type="http://schemas.openxmlformats.org/officeDocument/2006/relationships/image" Target="../media/image11.png"/><Relationship Id="rId2" Type="http://schemas.openxmlformats.org/officeDocument/2006/relationships/audi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21.png"/><Relationship Id="rId11" Type="http://schemas.openxmlformats.org/officeDocument/2006/relationships/image" Target="../media/image25.jpeg"/><Relationship Id="rId5" Type="http://schemas.openxmlformats.org/officeDocument/2006/relationships/image" Target="../media/image20.png"/><Relationship Id="rId10" Type="http://schemas.openxmlformats.org/officeDocument/2006/relationships/image" Target="../media/image24.jpeg"/><Relationship Id="rId4" Type="http://schemas.openxmlformats.org/officeDocument/2006/relationships/image" Target="../media/image19.png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audi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26.png"/><Relationship Id="rId10" Type="http://schemas.openxmlformats.org/officeDocument/2006/relationships/image" Target="../media/image30.jpeg"/><Relationship Id="rId4" Type="http://schemas.openxmlformats.org/officeDocument/2006/relationships/image" Target="../media/image2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3.png"/><Relationship Id="rId12" Type="http://schemas.openxmlformats.org/officeDocument/2006/relationships/image" Target="../media/image37.jpeg"/><Relationship Id="rId2" Type="http://schemas.openxmlformats.org/officeDocument/2006/relationships/audi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5.png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0.png"/><Relationship Id="rId7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20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C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9430336">
            <a:off x="13993196" y="6551588"/>
            <a:ext cx="4742725" cy="541182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888380" y="2953873"/>
            <a:ext cx="12511241" cy="4322105"/>
            <a:chOff x="0" y="0"/>
            <a:chExt cx="16681654" cy="5762807"/>
          </a:xfrm>
        </p:grpSpPr>
        <p:sp>
          <p:nvSpPr>
            <p:cNvPr id="4" name="TextBox 4"/>
            <p:cNvSpPr txBox="1"/>
            <p:nvPr/>
          </p:nvSpPr>
          <p:spPr>
            <a:xfrm>
              <a:off x="0" y="238125"/>
              <a:ext cx="16681654" cy="4567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00"/>
                </a:lnSpc>
              </a:pPr>
              <a:r>
                <a:rPr lang="en-US" sz="13000">
                  <a:solidFill>
                    <a:srgbClr val="FEF1EB"/>
                  </a:solidFill>
                  <a:latin typeface="Forum"/>
                </a:rPr>
                <a:t>TIPOS DE LENGUAJES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997236"/>
              <a:ext cx="16681654" cy="765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  <a:spcBef>
                  <a:spcPct val="0"/>
                </a:spcBef>
              </a:pPr>
              <a:r>
                <a:rPr lang="en-US" sz="3199">
                  <a:solidFill>
                    <a:srgbClr val="FEF1EB"/>
                  </a:solidFill>
                  <a:latin typeface="Overpass Light"/>
                </a:rPr>
                <a:t>Profesora: Alejandra Duarte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73560" y="-2258700"/>
            <a:ext cx="4106193" cy="38000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0800000">
            <a:off x="672205" y="7129787"/>
            <a:ext cx="2216174" cy="34953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283640" y="6170265"/>
            <a:ext cx="2104205" cy="436721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10569397">
            <a:off x="13052269" y="-698434"/>
            <a:ext cx="6624580" cy="308344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237716" y="7289826"/>
            <a:ext cx="2021584" cy="215897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52447" y="8508965"/>
            <a:ext cx="1067368" cy="11160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3614841" y="747629"/>
            <a:ext cx="1398994" cy="56214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3735254" y="7966370"/>
            <a:ext cx="820810" cy="80588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672205" y="0"/>
            <a:ext cx="3525309" cy="3924939"/>
          </a:xfrm>
          <a:prstGeom prst="rect">
            <a:avLst/>
          </a:prstGeom>
        </p:spPr>
      </p:pic>
      <p:pic>
        <p:nvPicPr>
          <p:cNvPr id="18" name="WhatsApp Audio 2020-11-05 at 5.17.24 PM">
            <a:hlinkClick r:id="" action="ppaction://media"/>
            <a:extLst>
              <a:ext uri="{FF2B5EF4-FFF2-40B4-BE49-F238E27FC236}">
                <a16:creationId xmlns:a16="http://schemas.microsoft.com/office/drawing/2014/main" id="{05652784-65AC-4A28-8066-22E95E28F2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704109" y="172733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47005" y="5451986"/>
            <a:ext cx="8559473" cy="1291313"/>
            <a:chOff x="0" y="0"/>
            <a:chExt cx="11412631" cy="1721750"/>
          </a:xfrm>
        </p:grpSpPr>
        <p:sp>
          <p:nvSpPr>
            <p:cNvPr id="3" name="TextBox 3"/>
            <p:cNvSpPr txBox="1"/>
            <p:nvPr/>
          </p:nvSpPr>
          <p:spPr>
            <a:xfrm>
              <a:off x="0" y="-161925"/>
              <a:ext cx="11412631" cy="8601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48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88004"/>
              <a:ext cx="11412631" cy="733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42"/>
                </a:lnSpc>
                <a:spcBef>
                  <a:spcPct val="0"/>
                </a:spcBef>
              </a:pPr>
              <a:r>
                <a:rPr lang="en-US" sz="3030">
                  <a:solidFill>
                    <a:srgbClr val="193C36"/>
                  </a:solidFill>
                  <a:latin typeface="Overpass Light Bold"/>
                </a:rPr>
                <a:t> 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428835" y="4187477"/>
            <a:ext cx="2541521" cy="52748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2478610">
            <a:off x="-286574" y="2724175"/>
            <a:ext cx="3653489" cy="41689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61217" y="1028700"/>
            <a:ext cx="1902939" cy="201660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751965" y="2037001"/>
            <a:ext cx="2153299" cy="19927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503365" y="2552075"/>
            <a:ext cx="924706" cy="96689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846492" y="3314464"/>
            <a:ext cx="4883714" cy="365807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790447" y="6972536"/>
            <a:ext cx="5153322" cy="342930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9445101" y="3314464"/>
            <a:ext cx="5656431" cy="3309204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3366716" y="1863101"/>
            <a:ext cx="9839831" cy="2140128"/>
            <a:chOff x="0" y="0"/>
            <a:chExt cx="13119775" cy="2853504"/>
          </a:xfrm>
        </p:grpSpPr>
        <p:sp>
          <p:nvSpPr>
            <p:cNvPr id="14" name="TextBox 14"/>
            <p:cNvSpPr txBox="1"/>
            <p:nvPr/>
          </p:nvSpPr>
          <p:spPr>
            <a:xfrm>
              <a:off x="0" y="66675"/>
              <a:ext cx="13119775" cy="17170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709"/>
                </a:lnSpc>
              </a:pPr>
              <a:r>
                <a:rPr lang="en-US" sz="8826">
                  <a:solidFill>
                    <a:srgbClr val="193C36"/>
                  </a:solidFill>
                  <a:latin typeface="Forum"/>
                </a:rPr>
                <a:t>Lenguaje Fonético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2084140"/>
              <a:ext cx="13119775" cy="769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5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6" name="WhatsApp Audio 2020-11-05 at 5.18.11 PM">
            <a:hlinkClick r:id="" action="ppaction://media"/>
            <a:extLst>
              <a:ext uri="{FF2B5EF4-FFF2-40B4-BE49-F238E27FC236}">
                <a16:creationId xmlns:a16="http://schemas.microsoft.com/office/drawing/2014/main" id="{8E9AA370-3EBD-43C2-A891-FC0225AD71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671822" y="111431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6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779286" y="4452476"/>
            <a:ext cx="4499999" cy="48058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933972" y="1049741"/>
            <a:ext cx="1062558" cy="133731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471222" y="-1537881"/>
            <a:ext cx="3525309" cy="39249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167613" y="8307658"/>
            <a:ext cx="1618741" cy="9506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933972" y="8504858"/>
            <a:ext cx="832041" cy="3343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1651694" y="262191"/>
            <a:ext cx="5607606" cy="373160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1587037" y="5009578"/>
            <a:ext cx="5672263" cy="42487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/>
          <a:srcRect l="15874"/>
          <a:stretch>
            <a:fillRect/>
          </a:stretch>
        </p:blipFill>
        <p:spPr>
          <a:xfrm>
            <a:off x="6167613" y="3052529"/>
            <a:ext cx="4948105" cy="391409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251496" y="4069998"/>
            <a:ext cx="7358402" cy="2705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537"/>
              </a:lnSpc>
            </a:pPr>
            <a:r>
              <a:rPr lang="en-US" sz="9579">
                <a:solidFill>
                  <a:srgbClr val="193C36"/>
                </a:solidFill>
                <a:latin typeface="Forum"/>
              </a:rPr>
              <a:t>Lenguaje Kinésico</a:t>
            </a:r>
          </a:p>
        </p:txBody>
      </p:sp>
      <p:pic>
        <p:nvPicPr>
          <p:cNvPr id="11" name="WhatsApp Audio 2020-11-05 at 5.19.12 PM">
            <a:hlinkClick r:id="" action="ppaction://media"/>
            <a:extLst>
              <a:ext uri="{FF2B5EF4-FFF2-40B4-BE49-F238E27FC236}">
                <a16:creationId xmlns:a16="http://schemas.microsoft.com/office/drawing/2014/main" id="{B86676A8-2D30-4409-8549-23B7A45F40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33058" y="305252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2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763858" y="1943772"/>
            <a:ext cx="2667855" cy="24689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123866" y="-2225445"/>
            <a:ext cx="4618570" cy="51421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859653" y="610818"/>
            <a:ext cx="799294" cy="8357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240885">
            <a:off x="6462022" y="8987244"/>
            <a:ext cx="2601199" cy="289607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5469238">
            <a:off x="8766664" y="8851794"/>
            <a:ext cx="1448298" cy="22438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83187" y="2361654"/>
            <a:ext cx="820810" cy="80588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0859301" y="3167540"/>
            <a:ext cx="6399999" cy="49443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028700" y="3603154"/>
            <a:ext cx="8651679" cy="668384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413467" y="1991397"/>
            <a:ext cx="11461066" cy="925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0"/>
              </a:lnSpc>
            </a:pPr>
            <a:r>
              <a:rPr lang="en-US" sz="6400">
                <a:solidFill>
                  <a:srgbClr val="193C36"/>
                </a:solidFill>
                <a:latin typeface="Forum"/>
              </a:rPr>
              <a:t>LENGUAJE PRÓXEMICO</a:t>
            </a:r>
          </a:p>
        </p:txBody>
      </p:sp>
      <p:pic>
        <p:nvPicPr>
          <p:cNvPr id="11" name="WhatsApp Audio 2020-11-05 at 5.20.34 PM">
            <a:hlinkClick r:id="" action="ppaction://media"/>
            <a:extLst>
              <a:ext uri="{FF2B5EF4-FFF2-40B4-BE49-F238E27FC236}">
                <a16:creationId xmlns:a16="http://schemas.microsoft.com/office/drawing/2014/main" id="{037ECA90-2E61-4CF8-A43B-F994ACECA4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14800" y="208226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0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71609" y="5253075"/>
            <a:ext cx="861046" cy="157014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726748" y="5434891"/>
            <a:ext cx="729502" cy="138832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5331694">
            <a:off x="11593742" y="5808441"/>
            <a:ext cx="1376429" cy="64066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472650" y="5875866"/>
            <a:ext cx="938738" cy="9473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-1989895" y="-1745815"/>
            <a:ext cx="4781008" cy="44246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87656" y="1266800"/>
            <a:ext cx="1020006" cy="106654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3525441" y="9519928"/>
            <a:ext cx="3942892" cy="76707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/>
          <a:srcRect t="19498"/>
          <a:stretch>
            <a:fillRect/>
          </a:stretch>
        </p:blipFill>
        <p:spPr>
          <a:xfrm>
            <a:off x="1028700" y="4166907"/>
            <a:ext cx="8443706" cy="509139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/>
          <a:srcRect r="18757"/>
          <a:stretch>
            <a:fillRect/>
          </a:stretch>
        </p:blipFill>
        <p:spPr>
          <a:xfrm rot="-2440918">
            <a:off x="10497182" y="4510303"/>
            <a:ext cx="6742146" cy="184805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893335" y="2129695"/>
            <a:ext cx="12501330" cy="1155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193C36"/>
                </a:solidFill>
                <a:latin typeface="Forum"/>
              </a:rPr>
              <a:t>LENGUAJE ICÓNICO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116986" y="7217571"/>
            <a:ext cx="2406915" cy="407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193C36"/>
                </a:solidFill>
                <a:latin typeface="Overpass Light Bold"/>
              </a:rPr>
              <a:t>Quality 4</a:t>
            </a:r>
          </a:p>
        </p:txBody>
      </p:sp>
      <p:pic>
        <p:nvPicPr>
          <p:cNvPr id="13" name="WhatsApp Audio 2020-11-05 at 5.21.24 PM">
            <a:hlinkClick r:id="" action="ppaction://media"/>
            <a:extLst>
              <a:ext uri="{FF2B5EF4-FFF2-40B4-BE49-F238E27FC236}">
                <a16:creationId xmlns:a16="http://schemas.microsoft.com/office/drawing/2014/main" id="{BC8FB9CF-478C-4377-BA98-5588EA2B0A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812186" y="396425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3444" b="13444"/>
          <a:stretch>
            <a:fillRect/>
          </a:stretch>
        </p:blipFill>
        <p:spPr>
          <a:xfrm>
            <a:off x="4703373" y="2197437"/>
            <a:ext cx="6234306" cy="6077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705939" y="913159"/>
            <a:ext cx="1553361" cy="143756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3483514"/>
            <a:ext cx="3949411" cy="3377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>
                <a:solidFill>
                  <a:srgbClr val="193C36"/>
                </a:solidFill>
                <a:latin typeface="Forum"/>
              </a:rPr>
              <a:t>¿Que debes hacer?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1523557" y="1735546"/>
            <a:ext cx="6041704" cy="7001078"/>
            <a:chOff x="0" y="0"/>
            <a:chExt cx="8055605" cy="9334770"/>
          </a:xfrm>
        </p:grpSpPr>
        <p:sp>
          <p:nvSpPr>
            <p:cNvPr id="6" name="TextBox 6"/>
            <p:cNvSpPr txBox="1"/>
            <p:nvPr/>
          </p:nvSpPr>
          <p:spPr>
            <a:xfrm>
              <a:off x="0" y="-190500"/>
              <a:ext cx="8055605" cy="82198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45"/>
                </a:lnSpc>
              </a:pPr>
              <a:r>
                <a:rPr lang="en-US" sz="4318">
                  <a:solidFill>
                    <a:srgbClr val="193C36"/>
                  </a:solidFill>
                  <a:latin typeface="Overpass Light"/>
                </a:rPr>
                <a:t>Después de escuchar y ver la presentación.</a:t>
              </a:r>
            </a:p>
            <a:p>
              <a:pPr marL="932320" lvl="1" indent="-466160">
                <a:lnSpc>
                  <a:spcPts val="6045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4318">
                  <a:solidFill>
                    <a:srgbClr val="193C36"/>
                  </a:solidFill>
                  <a:latin typeface="Overpass Light"/>
                </a:rPr>
                <a:t>selecciona una de la propuestas que se dan al final de cada explicación y publícala en el classroom.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8550146"/>
              <a:ext cx="8055605" cy="784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34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21011" y="7386160"/>
            <a:ext cx="3781774" cy="2681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399073" y="-678919"/>
            <a:ext cx="2855546" cy="36695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004696" y="1631941"/>
            <a:ext cx="1407342" cy="5654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581009" y="9680200"/>
            <a:ext cx="3119064" cy="606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C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640410" y="4186360"/>
            <a:ext cx="2443753" cy="507194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708428" y="3266633"/>
            <a:ext cx="4041253" cy="449937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708428" y="6489814"/>
            <a:ext cx="1013991" cy="127619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131866" y="1298670"/>
            <a:ext cx="1407342" cy="56549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1724447" y="1298670"/>
            <a:ext cx="4896200" cy="453121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10800000">
            <a:off x="2671979" y="7360981"/>
            <a:ext cx="2568018" cy="40502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23653" y="4186360"/>
            <a:ext cx="3105336" cy="399050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427017" y="2008154"/>
            <a:ext cx="617578" cy="65954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735806" y="2543878"/>
            <a:ext cx="11832951" cy="2356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6"/>
              </a:lnSpc>
            </a:pPr>
            <a:r>
              <a:rPr lang="en-US" sz="6769" dirty="0">
                <a:solidFill>
                  <a:srgbClr val="FFFFFF"/>
                </a:solidFill>
                <a:latin typeface="Open Sans Extra Bold"/>
              </a:rPr>
              <a:t>Gracias por </a:t>
            </a:r>
            <a:r>
              <a:rPr lang="en-US" sz="6769" dirty="0" err="1">
                <a:solidFill>
                  <a:srgbClr val="FFFFFF"/>
                </a:solidFill>
                <a:latin typeface="Open Sans Extra Bold"/>
              </a:rPr>
              <a:t>su</a:t>
            </a:r>
            <a:r>
              <a:rPr lang="en-US" sz="6769" dirty="0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6769" dirty="0" err="1">
                <a:solidFill>
                  <a:srgbClr val="FFFFFF"/>
                </a:solidFill>
                <a:latin typeface="Open Sans Extra Bold"/>
              </a:rPr>
              <a:t>participación</a:t>
            </a:r>
            <a:r>
              <a:rPr lang="en-US" sz="6769" dirty="0">
                <a:solidFill>
                  <a:srgbClr val="FFFFFF"/>
                </a:solidFill>
                <a:latin typeface="Open Sans Extra Bold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54</Words>
  <Application>Microsoft Office PowerPoint</Application>
  <PresentationFormat>Personalizado</PresentationFormat>
  <Paragraphs>12</Paragraphs>
  <Slides>7</Slides>
  <Notes>0</Notes>
  <HiddenSlides>0</HiddenSlides>
  <MMClips>5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Forum</vt:lpstr>
      <vt:lpstr>Arial</vt:lpstr>
      <vt:lpstr>Calibri</vt:lpstr>
      <vt:lpstr>Overpass Light</vt:lpstr>
      <vt:lpstr>Open Sans Extra Bold</vt:lpstr>
      <vt:lpstr>Overpass Light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Playful Organic Freelance Graphic Designer Marketing Presentation</dc:title>
  <dc:creator>D19C5463 educacion</dc:creator>
  <cp:lastModifiedBy>D19C5463 educacion</cp:lastModifiedBy>
  <cp:revision>5</cp:revision>
  <dcterms:created xsi:type="dcterms:W3CDTF">2006-08-16T00:00:00Z</dcterms:created>
  <dcterms:modified xsi:type="dcterms:W3CDTF">2020-11-05T23:14:13Z</dcterms:modified>
  <dc:identifier>DAEMrYWzssY</dc:identifier>
</cp:coreProperties>
</file>