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041841-1510-415B-9A1E-CF985C5B55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9550CDB-FC3A-490A-86C4-465DEEE218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C733EB-B34C-4CC3-8A28-DCE07DFAA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8C48-B634-4B5B-BD50-60022D535DA8}" type="datetimeFigureOut">
              <a:rPr lang="es-DO" smtClean="0"/>
              <a:t>23/11/2020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5B4CA1E-E062-4C85-869D-CDE30C0B0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DA8630-DC21-4DC9-A665-02DC15D31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EF5D-280F-436F-BBB8-D2770E8A5329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724746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0D8659-D0CB-480E-9BAB-F1E647C24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1127A59-C254-4EDF-BF34-D4942DBD56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ECB17F-E2F4-467C-8BDA-FAA58FB33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8C48-B634-4B5B-BD50-60022D535DA8}" type="datetimeFigureOut">
              <a:rPr lang="es-DO" smtClean="0"/>
              <a:t>23/11/2020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2F4B41-EFC1-4568-8350-297A19B40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F77B26-6B68-464F-BB31-A47935E48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EF5D-280F-436F-BBB8-D2770E8A5329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834437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BA1A965-7105-4514-8382-DB80285625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E087294-7317-4D53-9DA0-2005FCA634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627001-F5CB-4BA3-9D21-D5C7BFE3F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8C48-B634-4B5B-BD50-60022D535DA8}" type="datetimeFigureOut">
              <a:rPr lang="es-DO" smtClean="0"/>
              <a:t>23/11/2020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FD2BBB-8ACD-4798-8375-BFBAB493F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86988E-1457-496D-B9E8-C36DE034D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EF5D-280F-436F-BBB8-D2770E8A5329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955631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B3F2A4-F2DF-4844-84F2-B60DE9F37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93A19C-2A01-40F4-9DA8-9669626C0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7F8616-166D-4478-A8C1-7329F0104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8C48-B634-4B5B-BD50-60022D535DA8}" type="datetimeFigureOut">
              <a:rPr lang="es-DO" smtClean="0"/>
              <a:t>23/11/2020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020508-3538-444B-9227-2704CC4C1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8205BA-77E4-4253-A305-9F7887C0E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EF5D-280F-436F-BBB8-D2770E8A5329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553018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665306-CAA0-41E5-9DB3-2AD50BACF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2D36F20-0A39-4BFD-9667-137FBA1B7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DDDF72-7A46-43DA-B923-F27089BF5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8C48-B634-4B5B-BD50-60022D535DA8}" type="datetimeFigureOut">
              <a:rPr lang="es-DO" smtClean="0"/>
              <a:t>23/11/2020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ABD916-09BC-4660-A3C6-C5F142F93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7F07AB-11D0-4322-AF8D-A73C8F370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EF5D-280F-436F-BBB8-D2770E8A5329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318162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E82B12-4003-4226-8118-B832700E9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6B7FF8-E6EF-4361-80CA-3F41584240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5D56F7F-2F84-4C3E-A332-4FA259FBCC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19AE894-2108-46F5-8A81-56FC12F55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8C48-B634-4B5B-BD50-60022D535DA8}" type="datetimeFigureOut">
              <a:rPr lang="es-DO" smtClean="0"/>
              <a:t>23/11/2020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1A3C20D-D8F7-47B8-91D1-74A81A2B4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3777CAD-3F81-4CFE-A1E2-86E615AA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EF5D-280F-436F-BBB8-D2770E8A5329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578759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981B77-FA68-411F-A3BB-B1632D781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DE99DDC-072C-4923-8C2D-7FB971751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F6758ED-AA04-4F42-847E-16C91CC95E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DDED657-A1A8-4A56-ADBE-7E1C47EA4F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099E15F-5F3D-4C0E-BBE4-C7EF71165E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684EE59-D47B-47CD-8368-34F640BD0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8C48-B634-4B5B-BD50-60022D535DA8}" type="datetimeFigureOut">
              <a:rPr lang="es-DO" smtClean="0"/>
              <a:t>23/11/2020</a:t>
            </a:fld>
            <a:endParaRPr lang="es-D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5A85013-C417-4DCE-A6A6-D1F9E11BD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2DA3629-15EC-48D0-AD87-6F19216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EF5D-280F-436F-BBB8-D2770E8A5329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121495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47CDF4-8EBC-43E1-AF7B-AF7538BE0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9A27EBC-9C0C-43BA-9B82-24FE4C8EB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8C48-B634-4B5B-BD50-60022D535DA8}" type="datetimeFigureOut">
              <a:rPr lang="es-DO" smtClean="0"/>
              <a:t>23/11/2020</a:t>
            </a:fld>
            <a:endParaRPr lang="es-D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15147F4-308F-4FC9-BB95-D76420002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944C73C-EA6F-4D4A-BE4A-83C5D1665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EF5D-280F-436F-BBB8-D2770E8A5329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938163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8D10792-2D8E-4510-91EF-F84C70DDE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8C48-B634-4B5B-BD50-60022D535DA8}" type="datetimeFigureOut">
              <a:rPr lang="es-DO" smtClean="0"/>
              <a:t>23/11/2020</a:t>
            </a:fld>
            <a:endParaRPr lang="es-D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542D4A0-04BB-44C7-BCE5-34B79C5C5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6BB40BE-E997-498C-A941-F73EA5C6F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EF5D-280F-436F-BBB8-D2770E8A5329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9347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BA1405-A404-4AC1-A9F4-316E62B42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9B9EB4-22AA-4011-B9DF-F073E9624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6CD891F-0248-4839-A6CE-41A003FD2E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3055A38-1603-4A22-A1FD-A8FBB22BE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8C48-B634-4B5B-BD50-60022D535DA8}" type="datetimeFigureOut">
              <a:rPr lang="es-DO" smtClean="0"/>
              <a:t>23/11/2020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43C02C1-81C6-41C8-B935-BDA4375FF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86B3BE2-7481-43AB-9172-5C0A1C1CF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EF5D-280F-436F-BBB8-D2770E8A5329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351773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210462-96C1-4DDB-B40B-60EA3FBCB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DAA7172-564D-48F0-83F0-C74C479791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47D40B1-08A2-404C-9CA4-9FB90165FC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B5DBFD1-BFB7-4FA1-AC6C-62F752CD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8C48-B634-4B5B-BD50-60022D535DA8}" type="datetimeFigureOut">
              <a:rPr lang="es-DO" smtClean="0"/>
              <a:t>23/11/2020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3CBC98F-5F41-46DC-BA08-880B61552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4943482-27C9-43FA-895F-FE6F674E3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9EF5D-280F-436F-BBB8-D2770E8A5329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528431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5989998-CAFF-4BC4-BAD3-F4E4DAACD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FA00508-BF5A-4640-A87E-BDCD60B99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26E756-39B8-4EA6-8EA0-9CF00CE6A0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D8C48-B634-4B5B-BD50-60022D535DA8}" type="datetimeFigureOut">
              <a:rPr lang="es-DO" smtClean="0"/>
              <a:t>23/11/2020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2576EF-7444-4115-80AB-3A821EEC6B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323111-E692-46AD-9F37-501293F0A0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9EF5D-280F-436F-BBB8-D2770E8A5329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984964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ACBCE289-EC2D-4C2E-A21C-465D0F56139C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98"/>
          <a:stretch/>
        </p:blipFill>
        <p:spPr bwMode="auto">
          <a:xfrm>
            <a:off x="2004000" y="0"/>
            <a:ext cx="10188000" cy="1512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Pentágono 10">
            <a:extLst>
              <a:ext uri="{FF2B5EF4-FFF2-40B4-BE49-F238E27FC236}">
                <a16:creationId xmlns:a16="http://schemas.microsoft.com/office/drawing/2014/main" id="{3AE94A97-3CC2-4E90-9A43-556CA0620441}"/>
              </a:ext>
            </a:extLst>
          </p:cNvPr>
          <p:cNvSpPr/>
          <p:nvPr/>
        </p:nvSpPr>
        <p:spPr>
          <a:xfrm>
            <a:off x="0" y="0"/>
            <a:ext cx="1403648" cy="6858000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B1238D3-1429-49B3-B7A8-5EFF82BA8363}"/>
              </a:ext>
            </a:extLst>
          </p:cNvPr>
          <p:cNvSpPr txBox="1"/>
          <p:nvPr/>
        </p:nvSpPr>
        <p:spPr>
          <a:xfrm>
            <a:off x="2007386" y="1799968"/>
            <a:ext cx="381479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</a:pPr>
            <a:r>
              <a:rPr lang="es-DO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</a:t>
            </a:r>
            <a:br>
              <a:rPr lang="es-DO" sz="3600" b="1" dirty="0">
                <a:solidFill>
                  <a:schemeClr val="bg1"/>
                </a:solidFill>
              </a:rPr>
            </a:br>
            <a:r>
              <a:rPr lang="es-DO" sz="4400" b="1" dirty="0">
                <a:solidFill>
                  <a:schemeClr val="bg1"/>
                </a:solidFill>
                <a:latin typeface="Edwardian Script ITC" panose="030303020407070D0804" pitchFamily="66" charset="0"/>
                <a:ea typeface="+mn-ea"/>
                <a:cs typeface="+mn-cs"/>
              </a:rPr>
              <a:t>Matemática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73262E3-698A-4BDC-83D0-340FEA8DE663}"/>
              </a:ext>
            </a:extLst>
          </p:cNvPr>
          <p:cNvSpPr txBox="1"/>
          <p:nvPr/>
        </p:nvSpPr>
        <p:spPr>
          <a:xfrm>
            <a:off x="2106783" y="3123407"/>
            <a:ext cx="381479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DO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 </a:t>
            </a:r>
            <a:br>
              <a:rPr lang="es-DO" sz="3600" b="1" dirty="0">
                <a:solidFill>
                  <a:schemeClr val="bg1"/>
                </a:solidFill>
              </a:rPr>
            </a:br>
            <a:r>
              <a:rPr lang="es-DO" sz="4400" b="1" dirty="0">
                <a:solidFill>
                  <a:schemeClr val="bg1"/>
                </a:solidFill>
                <a:latin typeface="Edwardian Script ITC" panose="030303020407070D0804" pitchFamily="66" charset="0"/>
                <a:ea typeface="+mn-ea"/>
                <a:cs typeface="+mn-cs"/>
              </a:rPr>
              <a:t>Números Enteros</a:t>
            </a:r>
            <a:endParaRPr lang="es-DO" sz="4400" dirty="0">
              <a:solidFill>
                <a:schemeClr val="bg1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C960193D-CC16-4B86-A608-5CA72C5C8897}"/>
              </a:ext>
            </a:extLst>
          </p:cNvPr>
          <p:cNvSpPr txBox="1"/>
          <p:nvPr/>
        </p:nvSpPr>
        <p:spPr>
          <a:xfrm>
            <a:off x="1358523" y="4708176"/>
            <a:ext cx="520130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DO" sz="3600" b="1" dirty="0">
                <a:solidFill>
                  <a:schemeClr val="bg1"/>
                </a:solidFill>
              </a:rPr>
              <a:t>Profesores </a:t>
            </a:r>
          </a:p>
          <a:p>
            <a:pPr algn="ctr"/>
            <a:r>
              <a:rPr lang="es-DO" sz="4400" b="1" cap="none" dirty="0">
                <a:solidFill>
                  <a:schemeClr val="bg1"/>
                </a:solidFill>
                <a:latin typeface="Edwardian Script ITC" panose="030303020407070D0804" pitchFamily="66" charset="0"/>
              </a:rPr>
              <a:t>José Disla y Pedro Ureña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6E7E0127-3CEF-483E-98DE-A597C3929D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5842" y="2293620"/>
            <a:ext cx="4140000" cy="41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362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7F71E181-CD40-4EE0-B0C1-E9FBC0E4D0FD}"/>
              </a:ext>
            </a:extLst>
          </p:cNvPr>
          <p:cNvSpPr txBox="1"/>
          <p:nvPr/>
        </p:nvSpPr>
        <p:spPr>
          <a:xfrm>
            <a:off x="151227" y="1273016"/>
            <a:ext cx="1187665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Lya Hernández vende cubos de helado que prepara en </a:t>
            </a:r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 casa. </a:t>
            </a:r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al poner los cubos en el congelador su temperatura es de 24 grados Celsius y suponiendo que esta disminuye cada hora </a:t>
            </a:r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3 grados Celsius.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5DF3F39-BFEE-460D-A8A4-E6512D960976}"/>
              </a:ext>
            </a:extLst>
          </p:cNvPr>
          <p:cNvSpPr txBox="1"/>
          <p:nvPr/>
        </p:nvSpPr>
        <p:spPr>
          <a:xfrm>
            <a:off x="249701" y="497617"/>
            <a:ext cx="22684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Ejemplos:</a:t>
            </a:r>
            <a:endParaRPr lang="es-DO" sz="3600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8F4A7AD1-5150-456F-A3D2-5702A89049F7}"/>
              </a:ext>
            </a:extLst>
          </p:cNvPr>
          <p:cNvSpPr txBox="1"/>
          <p:nvPr/>
        </p:nvSpPr>
        <p:spPr>
          <a:xfrm>
            <a:off x="249701" y="3581340"/>
            <a:ext cx="58462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ompleta la tabla </a:t>
            </a:r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siguiente: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82FACE82-A173-4B00-9EC4-0FB98F0973AB}"/>
              </a:ext>
            </a:extLst>
          </p:cNvPr>
          <p:cNvSpPr txBox="1"/>
          <p:nvPr/>
        </p:nvSpPr>
        <p:spPr>
          <a:xfrm>
            <a:off x="351692" y="4563180"/>
            <a:ext cx="20398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1" i="0" u="none" strike="noStrike" baseline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Tiempo</a:t>
            </a:r>
            <a:endParaRPr lang="es-DO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86BE7CDD-0522-45B3-945C-3E9C8E1CDDD5}"/>
              </a:ext>
            </a:extLst>
          </p:cNvPr>
          <p:cNvSpPr txBox="1"/>
          <p:nvPr/>
        </p:nvSpPr>
        <p:spPr>
          <a:xfrm>
            <a:off x="249701" y="5349844"/>
            <a:ext cx="312302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DO" sz="36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Temperatura</a:t>
            </a:r>
          </a:p>
          <a:p>
            <a:pPr algn="l"/>
            <a:r>
              <a:rPr lang="es-DO" sz="36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los cubos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EE402242-669C-4819-BF7D-D119B2A8657C}"/>
              </a:ext>
            </a:extLst>
          </p:cNvPr>
          <p:cNvSpPr txBox="1"/>
          <p:nvPr/>
        </p:nvSpPr>
        <p:spPr>
          <a:xfrm>
            <a:off x="3499341" y="4197246"/>
            <a:ext cx="239502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DO" sz="3600" i="0" u="none" strike="noStrike" baseline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Después</a:t>
            </a:r>
          </a:p>
          <a:p>
            <a:pPr algn="l"/>
            <a:r>
              <a:rPr lang="es-DO" sz="3600" i="0" u="none" strike="noStrike" baseline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1 hora</a:t>
            </a:r>
            <a:endParaRPr lang="es-DO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86E59ADF-86A0-4665-A687-98DCDD3DCF21}"/>
              </a:ext>
            </a:extLst>
          </p:cNvPr>
          <p:cNvSpPr txBox="1"/>
          <p:nvPr/>
        </p:nvSpPr>
        <p:spPr>
          <a:xfrm>
            <a:off x="3934261" y="5889663"/>
            <a:ext cx="142083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r>
              <a:rPr lang="es-DO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</a:t>
            </a:r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6435B4BC-9474-4A73-B32D-7C22C494E511}"/>
              </a:ext>
            </a:extLst>
          </p:cNvPr>
          <p:cNvSpPr txBox="1"/>
          <p:nvPr/>
        </p:nvSpPr>
        <p:spPr>
          <a:xfrm>
            <a:off x="6065516" y="5889663"/>
            <a:ext cx="142083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r>
              <a:rPr lang="es-DO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</a:t>
            </a:r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DAED0005-EBD5-47E7-8AA7-D262C2D690F3}"/>
              </a:ext>
            </a:extLst>
          </p:cNvPr>
          <p:cNvSpPr txBox="1"/>
          <p:nvPr/>
        </p:nvSpPr>
        <p:spPr>
          <a:xfrm>
            <a:off x="8196771" y="5903841"/>
            <a:ext cx="142083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es-DO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</a:t>
            </a:r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91666D85-D6B6-4B21-BD46-40EBC73AFCC0}"/>
              </a:ext>
            </a:extLst>
          </p:cNvPr>
          <p:cNvSpPr txBox="1"/>
          <p:nvPr/>
        </p:nvSpPr>
        <p:spPr>
          <a:xfrm>
            <a:off x="10328026" y="5903842"/>
            <a:ext cx="142083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s-DO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</a:t>
            </a:r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F7DBC3B7-AC7D-4081-B9CF-FBD43190AEDB}"/>
              </a:ext>
            </a:extLst>
          </p:cNvPr>
          <p:cNvSpPr txBox="1"/>
          <p:nvPr/>
        </p:nvSpPr>
        <p:spPr>
          <a:xfrm>
            <a:off x="5641148" y="4243412"/>
            <a:ext cx="239502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DO" sz="3600" i="0" u="none" strike="noStrike" baseline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Después</a:t>
            </a:r>
          </a:p>
          <a:p>
            <a:pPr algn="l"/>
            <a:r>
              <a:rPr lang="es-DO" sz="3600" i="0" u="none" strike="noStrike" baseline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2 hora</a:t>
            </a:r>
            <a:endParaRPr lang="es-DO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A0B5B358-B633-4CBF-9D5A-769E84DC5E78}"/>
              </a:ext>
            </a:extLst>
          </p:cNvPr>
          <p:cNvSpPr txBox="1"/>
          <p:nvPr/>
        </p:nvSpPr>
        <p:spPr>
          <a:xfrm>
            <a:off x="7782955" y="4243411"/>
            <a:ext cx="239502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DO" sz="3600" i="0" u="none" strike="noStrike" baseline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Después</a:t>
            </a:r>
          </a:p>
          <a:p>
            <a:pPr algn="l"/>
            <a:r>
              <a:rPr lang="es-DO" sz="3600" i="0" u="none" strike="noStrike" baseline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3 hora</a:t>
            </a:r>
            <a:endParaRPr lang="es-DO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95F6A828-E820-414D-BC13-7C02E28E2AC6}"/>
              </a:ext>
            </a:extLst>
          </p:cNvPr>
          <p:cNvSpPr txBox="1"/>
          <p:nvPr/>
        </p:nvSpPr>
        <p:spPr>
          <a:xfrm>
            <a:off x="9959933" y="4286180"/>
            <a:ext cx="239502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DO" sz="3600" i="0" u="none" strike="noStrike" baseline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Después</a:t>
            </a:r>
          </a:p>
          <a:p>
            <a:pPr algn="l"/>
            <a:r>
              <a:rPr lang="es-DO" sz="3600" i="0" u="none" strike="noStrike" baseline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4 hora</a:t>
            </a:r>
            <a:endParaRPr lang="es-DO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231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5" grpId="0"/>
      <p:bldP spid="17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24163CA4-0D9A-4EF6-9582-9D6728F27493}"/>
              </a:ext>
            </a:extLst>
          </p:cNvPr>
          <p:cNvSpPr txBox="1"/>
          <p:nvPr/>
        </p:nvSpPr>
        <p:spPr>
          <a:xfrm>
            <a:off x="0" y="138890"/>
            <a:ext cx="1177817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¿Qué temperatura tendrán los cubos de helados al transcurrir 7 horas?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EC933B9-9DB7-4883-88CE-ACBFB0978A73}"/>
              </a:ext>
            </a:extLst>
          </p:cNvPr>
          <p:cNvSpPr txBox="1"/>
          <p:nvPr/>
        </p:nvSpPr>
        <p:spPr>
          <a:xfrm>
            <a:off x="1336430" y="1665235"/>
            <a:ext cx="52050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s-DO" sz="36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A92B2FE-92E8-4E92-82BB-5FDAE04BD9E7}"/>
              </a:ext>
            </a:extLst>
          </p:cNvPr>
          <p:cNvSpPr txBox="1"/>
          <p:nvPr/>
        </p:nvSpPr>
        <p:spPr>
          <a:xfrm>
            <a:off x="1069141" y="2127123"/>
            <a:ext cx="7737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x3</a:t>
            </a:r>
            <a:endParaRPr lang="es-DO" sz="3600" dirty="0"/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C5A10ED5-3EF0-4668-AE9A-09EA77E2DD92}"/>
              </a:ext>
            </a:extLst>
          </p:cNvPr>
          <p:cNvCxnSpPr/>
          <p:nvPr/>
        </p:nvCxnSpPr>
        <p:spPr>
          <a:xfrm>
            <a:off x="829994" y="2644726"/>
            <a:ext cx="12942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id="{D117F357-C281-46CD-8215-891F4E096F3F}"/>
              </a:ext>
            </a:extLst>
          </p:cNvPr>
          <p:cNvSpPr txBox="1"/>
          <p:nvPr/>
        </p:nvSpPr>
        <p:spPr>
          <a:xfrm>
            <a:off x="1055072" y="2654721"/>
            <a:ext cx="7737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es-DO" sz="3600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AF67A31-2942-454B-99E7-49ECBD06B915}"/>
              </a:ext>
            </a:extLst>
          </p:cNvPr>
          <p:cNvSpPr txBox="1"/>
          <p:nvPr/>
        </p:nvSpPr>
        <p:spPr>
          <a:xfrm>
            <a:off x="4276573" y="722309"/>
            <a:ext cx="68087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Tendrá una temperatura de 3</a:t>
            </a:r>
            <a:r>
              <a:rPr lang="es-DO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</a:t>
            </a:r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BB02835-0925-4BE4-85C5-0D3551F8926F}"/>
              </a:ext>
            </a:extLst>
          </p:cNvPr>
          <p:cNvSpPr txBox="1"/>
          <p:nvPr/>
        </p:nvSpPr>
        <p:spPr>
          <a:xfrm>
            <a:off x="3821711" y="2127122"/>
            <a:ext cx="7737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es-DO" sz="3600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D8716F81-938B-4356-ADCB-80206754890F}"/>
              </a:ext>
            </a:extLst>
          </p:cNvPr>
          <p:cNvSpPr txBox="1"/>
          <p:nvPr/>
        </p:nvSpPr>
        <p:spPr>
          <a:xfrm>
            <a:off x="3795926" y="1685224"/>
            <a:ext cx="7737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endParaRPr lang="es-DO" sz="3600" dirty="0"/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B02D49BD-595E-400A-B17F-F73D42530EF4}"/>
              </a:ext>
            </a:extLst>
          </p:cNvPr>
          <p:cNvCxnSpPr/>
          <p:nvPr/>
        </p:nvCxnSpPr>
        <p:spPr>
          <a:xfrm>
            <a:off x="3472380" y="2642379"/>
            <a:ext cx="12942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>
            <a:extLst>
              <a:ext uri="{FF2B5EF4-FFF2-40B4-BE49-F238E27FC236}">
                <a16:creationId xmlns:a16="http://schemas.microsoft.com/office/drawing/2014/main" id="{422044D2-08F7-4E9B-AACD-46D2C5153463}"/>
              </a:ext>
            </a:extLst>
          </p:cNvPr>
          <p:cNvSpPr txBox="1"/>
          <p:nvPr/>
        </p:nvSpPr>
        <p:spPr>
          <a:xfrm>
            <a:off x="4089004" y="2616361"/>
            <a:ext cx="4806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s-DO" sz="36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8C95DB00-11F7-48C5-827F-211D5475C325}"/>
              </a:ext>
            </a:extLst>
          </p:cNvPr>
          <p:cNvSpPr txBox="1"/>
          <p:nvPr/>
        </p:nvSpPr>
        <p:spPr>
          <a:xfrm>
            <a:off x="3795926" y="2615350"/>
            <a:ext cx="4806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s-DO" sz="3600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A37E94D3-4793-470E-94DB-C58F6216396B}"/>
              </a:ext>
            </a:extLst>
          </p:cNvPr>
          <p:cNvSpPr txBox="1"/>
          <p:nvPr/>
        </p:nvSpPr>
        <p:spPr>
          <a:xfrm>
            <a:off x="3533318" y="1876468"/>
            <a:ext cx="3024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es-DO" sz="3600" b="1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5156EA78-F8C1-4AD3-8B44-4F43A2ABCDA2}"/>
              </a:ext>
            </a:extLst>
          </p:cNvPr>
          <p:cNvSpPr txBox="1"/>
          <p:nvPr/>
        </p:nvSpPr>
        <p:spPr>
          <a:xfrm>
            <a:off x="-1" y="3513013"/>
            <a:ext cx="121920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¿Qué temperatura tienen los cubos cuando están listos?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637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DFE57B9D-FAC4-4EA7-B090-61E632244915}"/>
              </a:ext>
            </a:extLst>
          </p:cNvPr>
          <p:cNvSpPr txBox="1"/>
          <p:nvPr/>
        </p:nvSpPr>
        <p:spPr>
          <a:xfrm>
            <a:off x="0" y="12680"/>
            <a:ext cx="12192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Karen Rodríguez tiene en su cuenta RD$ 4,000 pesos, pero debe pagarle RD$ 5,000 pesos a Anny Portoreal y los retira en un cajero. 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C72CBCD-0C20-4069-BD7B-B87BF573D721}"/>
              </a:ext>
            </a:extLst>
          </p:cNvPr>
          <p:cNvSpPr txBox="1"/>
          <p:nvPr/>
        </p:nvSpPr>
        <p:spPr>
          <a:xfrm>
            <a:off x="4044869" y="1110579"/>
            <a:ext cx="776536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imprimir el saldo le sale –$ 1,000.</a:t>
            </a:r>
            <a:endParaRPr lang="es-DO" sz="36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213E6E8C-5ADC-4CDC-822B-3165286897F9}"/>
              </a:ext>
            </a:extLst>
          </p:cNvPr>
          <p:cNvSpPr txBox="1"/>
          <p:nvPr/>
        </p:nvSpPr>
        <p:spPr>
          <a:xfrm>
            <a:off x="126609" y="2030995"/>
            <a:ext cx="31558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¿Qué ocurrió?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E5715A6-5DC9-46A6-B13C-658C6FBB799A}"/>
              </a:ext>
            </a:extLst>
          </p:cNvPr>
          <p:cNvSpPr txBox="1"/>
          <p:nvPr/>
        </p:nvSpPr>
        <p:spPr>
          <a:xfrm>
            <a:off x="7198130" y="4828992"/>
            <a:ext cx="14588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1,000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BE346127-C9C2-4921-8FA8-8D8AAA023486}"/>
              </a:ext>
            </a:extLst>
          </p:cNvPr>
          <p:cNvSpPr txBox="1"/>
          <p:nvPr/>
        </p:nvSpPr>
        <p:spPr>
          <a:xfrm>
            <a:off x="126608" y="2646202"/>
            <a:ext cx="707152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5,000 se puede descomponer en: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B0F319B9-B23F-443E-8F38-F863644CFDE9}"/>
              </a:ext>
            </a:extLst>
          </p:cNvPr>
          <p:cNvSpPr txBox="1"/>
          <p:nvPr/>
        </p:nvSpPr>
        <p:spPr>
          <a:xfrm>
            <a:off x="8592589" y="2719454"/>
            <a:ext cx="14588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1,000</a:t>
            </a:r>
            <a:endParaRPr lang="es-DO" sz="3600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BAC8F6EB-855B-4DDE-9356-B4C5114290C6}"/>
              </a:ext>
            </a:extLst>
          </p:cNvPr>
          <p:cNvSpPr txBox="1"/>
          <p:nvPr/>
        </p:nvSpPr>
        <p:spPr>
          <a:xfrm>
            <a:off x="6994359" y="2715285"/>
            <a:ext cx="14588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4,000</a:t>
            </a:r>
            <a:endParaRPr lang="es-DO" sz="3600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7B7FB10B-6ABF-421B-A1AB-D77C78F14EEF}"/>
              </a:ext>
            </a:extLst>
          </p:cNvPr>
          <p:cNvSpPr txBox="1"/>
          <p:nvPr/>
        </p:nvSpPr>
        <p:spPr>
          <a:xfrm>
            <a:off x="8194526" y="2715285"/>
            <a:ext cx="5173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endParaRPr lang="es-DO" sz="3600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2846AA06-5579-46E1-964E-0F889542B892}"/>
              </a:ext>
            </a:extLst>
          </p:cNvPr>
          <p:cNvSpPr txBox="1"/>
          <p:nvPr/>
        </p:nvSpPr>
        <p:spPr>
          <a:xfrm>
            <a:off x="129600" y="3556522"/>
            <a:ext cx="44905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Entonces nos queda: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4E7AE588-CAFF-4A88-86F4-01470E7EF6EF}"/>
              </a:ext>
            </a:extLst>
          </p:cNvPr>
          <p:cNvSpPr txBox="1"/>
          <p:nvPr/>
        </p:nvSpPr>
        <p:spPr>
          <a:xfrm>
            <a:off x="126609" y="4198223"/>
            <a:ext cx="14588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4,000</a:t>
            </a:r>
            <a:endParaRPr lang="es-DO" sz="3600" dirty="0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18F0527F-C2EE-4410-9F4E-FA943F26496B}"/>
              </a:ext>
            </a:extLst>
          </p:cNvPr>
          <p:cNvSpPr txBox="1"/>
          <p:nvPr/>
        </p:nvSpPr>
        <p:spPr>
          <a:xfrm>
            <a:off x="1445856" y="4182661"/>
            <a:ext cx="5173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endParaRPr lang="es-DO" sz="3600" b="1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EA020E23-F037-4B94-B3CC-BD6398C1B44B}"/>
              </a:ext>
            </a:extLst>
          </p:cNvPr>
          <p:cNvSpPr txBox="1"/>
          <p:nvPr/>
        </p:nvSpPr>
        <p:spPr>
          <a:xfrm>
            <a:off x="1963214" y="4190442"/>
            <a:ext cx="34553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(4,000 + 1,000)</a:t>
            </a:r>
            <a:endParaRPr lang="es-DO" sz="3600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F850608B-F29D-4D51-8B4B-49AE8AA50AF6}"/>
              </a:ext>
            </a:extLst>
          </p:cNvPr>
          <p:cNvSpPr txBox="1"/>
          <p:nvPr/>
        </p:nvSpPr>
        <p:spPr>
          <a:xfrm>
            <a:off x="5246851" y="4230307"/>
            <a:ext cx="5494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s-DO" sz="3600" dirty="0"/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CDDC5741-0349-4E01-96B5-CD3C59B9CF5A}"/>
              </a:ext>
            </a:extLst>
          </p:cNvPr>
          <p:cNvSpPr txBox="1"/>
          <p:nvPr/>
        </p:nvSpPr>
        <p:spPr>
          <a:xfrm>
            <a:off x="5715786" y="4224876"/>
            <a:ext cx="14588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4,000</a:t>
            </a:r>
            <a:endParaRPr lang="es-DO" sz="3600" dirty="0"/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CA8A881B-E06A-429A-9927-974E7E61B76E}"/>
              </a:ext>
            </a:extLst>
          </p:cNvPr>
          <p:cNvSpPr txBox="1"/>
          <p:nvPr/>
        </p:nvSpPr>
        <p:spPr>
          <a:xfrm>
            <a:off x="7100499" y="4211528"/>
            <a:ext cx="5173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endParaRPr lang="es-DO" sz="3600" b="1" dirty="0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2A6A84CC-6EEF-4E78-AFF0-269D4C399B99}"/>
              </a:ext>
            </a:extLst>
          </p:cNvPr>
          <p:cNvSpPr txBox="1"/>
          <p:nvPr/>
        </p:nvSpPr>
        <p:spPr>
          <a:xfrm>
            <a:off x="7613429" y="4224876"/>
            <a:ext cx="14588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4,000</a:t>
            </a:r>
            <a:endParaRPr lang="es-DO" sz="3600" dirty="0"/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850F6602-DBD9-4B89-A2A3-C278F344F307}"/>
              </a:ext>
            </a:extLst>
          </p:cNvPr>
          <p:cNvSpPr txBox="1"/>
          <p:nvPr/>
        </p:nvSpPr>
        <p:spPr>
          <a:xfrm>
            <a:off x="8949802" y="4189314"/>
            <a:ext cx="5173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endParaRPr lang="es-DO" sz="3600" b="1" dirty="0"/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A0D1AA6D-7CB6-48DC-908D-F0FD0682B6C2}"/>
              </a:ext>
            </a:extLst>
          </p:cNvPr>
          <p:cNvSpPr txBox="1"/>
          <p:nvPr/>
        </p:nvSpPr>
        <p:spPr>
          <a:xfrm>
            <a:off x="9357656" y="4184976"/>
            <a:ext cx="14588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,000</a:t>
            </a:r>
            <a:endParaRPr lang="es-DO" sz="3600" dirty="0"/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B9379A97-B358-4C8F-B905-DC9E29A58826}"/>
              </a:ext>
            </a:extLst>
          </p:cNvPr>
          <p:cNvSpPr txBox="1"/>
          <p:nvPr/>
        </p:nvSpPr>
        <p:spPr>
          <a:xfrm>
            <a:off x="10748107" y="4208629"/>
            <a:ext cx="5494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s-DO" sz="3600" dirty="0"/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29E0EB8E-8391-483B-BC9E-FA5C13AE6C65}"/>
              </a:ext>
            </a:extLst>
          </p:cNvPr>
          <p:cNvSpPr txBox="1"/>
          <p:nvPr/>
        </p:nvSpPr>
        <p:spPr>
          <a:xfrm>
            <a:off x="6360295" y="4884555"/>
            <a:ext cx="5173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s-DO" sz="3600" dirty="0"/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9C75BFB3-2967-488E-95F4-A22222E1FC83}"/>
              </a:ext>
            </a:extLst>
          </p:cNvPr>
          <p:cNvSpPr txBox="1"/>
          <p:nvPr/>
        </p:nvSpPr>
        <p:spPr>
          <a:xfrm>
            <a:off x="6803168" y="4843426"/>
            <a:ext cx="5173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endParaRPr lang="es-DO" sz="3600" b="1" dirty="0"/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DADF885E-8023-4AFF-A32D-D8C6F14BBE02}"/>
              </a:ext>
            </a:extLst>
          </p:cNvPr>
          <p:cNvSpPr txBox="1"/>
          <p:nvPr/>
        </p:nvSpPr>
        <p:spPr>
          <a:xfrm>
            <a:off x="8478838" y="4828992"/>
            <a:ext cx="5494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s-DO" sz="3600" dirty="0"/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2B549B47-6C9F-424A-813F-AB4CAAA7B2E3}"/>
              </a:ext>
            </a:extLst>
          </p:cNvPr>
          <p:cNvSpPr txBox="1"/>
          <p:nvPr/>
        </p:nvSpPr>
        <p:spPr>
          <a:xfrm>
            <a:off x="8961388" y="4789092"/>
            <a:ext cx="5173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endParaRPr lang="es-DO" sz="3600" b="1" dirty="0"/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DACE1549-D0E0-4754-8014-F55BA6BEA404}"/>
              </a:ext>
            </a:extLst>
          </p:cNvPr>
          <p:cNvSpPr txBox="1"/>
          <p:nvPr/>
        </p:nvSpPr>
        <p:spPr>
          <a:xfrm>
            <a:off x="9300846" y="4789092"/>
            <a:ext cx="14588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1,000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61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1" grpId="0"/>
      <p:bldP spid="13" grpId="0"/>
      <p:bldP spid="15" grpId="0"/>
      <p:bldP spid="17" grpId="0"/>
      <p:bldP spid="19" grpId="0"/>
      <p:bldP spid="21" grpId="0"/>
      <p:bldP spid="23" grpId="0"/>
      <p:bldP spid="25" grpId="0"/>
      <p:bldP spid="27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7" grpId="0"/>
      <p:bldP spid="38" grpId="0"/>
      <p:bldP spid="39" grpId="0"/>
      <p:bldP spid="40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3FF4E19-2491-4CBF-AC02-ADE405ACF491}"/>
              </a:ext>
            </a:extLst>
          </p:cNvPr>
          <p:cNvSpPr txBox="1"/>
          <p:nvPr/>
        </p:nvSpPr>
        <p:spPr>
          <a:xfrm>
            <a:off x="160420" y="244187"/>
            <a:ext cx="1185511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36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5) Jordy Jiménez va a visitar a su prima que vive en el 7º piso de un edificio. Deja su auto en un estacionamiento para visitas que está en el segundo subterráneo.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9D94237-A7DA-47D6-8FC3-C96CD3727CFB}"/>
              </a:ext>
            </a:extLst>
          </p:cNvPr>
          <p:cNvSpPr txBox="1"/>
          <p:nvPr/>
        </p:nvSpPr>
        <p:spPr>
          <a:xfrm>
            <a:off x="176463" y="2552511"/>
            <a:ext cx="1185511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36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llegar debe anunciar su visita al conserje del edificio que está en el primer piso. 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51EBA61-AB69-4B34-9E8B-B03953307095}"/>
              </a:ext>
            </a:extLst>
          </p:cNvPr>
          <p:cNvSpPr txBox="1"/>
          <p:nvPr/>
        </p:nvSpPr>
        <p:spPr>
          <a:xfrm>
            <a:off x="5919537" y="3105834"/>
            <a:ext cx="47805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¿Cuántos </a:t>
            </a:r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pisos sube?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0BDC149-DA3A-4625-B32D-AB369CBC0FBB}"/>
              </a:ext>
            </a:extLst>
          </p:cNvPr>
          <p:cNvSpPr txBox="1"/>
          <p:nvPr/>
        </p:nvSpPr>
        <p:spPr>
          <a:xfrm>
            <a:off x="160420" y="4142744"/>
            <a:ext cx="1183907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¿Cuántos pisos sube en total </a:t>
            </a:r>
            <a:r>
              <a:rPr lang="es-MX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Jordy Jiménez</a:t>
            </a:r>
            <a:r>
              <a:rPr lang="es-MX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llegar del estacionamiento al departamento de su prima?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EAEF331-0FB0-47FF-9B47-7034D28FBBA7}"/>
              </a:ext>
            </a:extLst>
          </p:cNvPr>
          <p:cNvSpPr txBox="1"/>
          <p:nvPr/>
        </p:nvSpPr>
        <p:spPr>
          <a:xfrm>
            <a:off x="10812378" y="3148638"/>
            <a:ext cx="5534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43D0BD59-09B2-4E9E-B4FE-8553EE46477F}"/>
              </a:ext>
            </a:extLst>
          </p:cNvPr>
          <p:cNvSpPr txBox="1"/>
          <p:nvPr/>
        </p:nvSpPr>
        <p:spPr>
          <a:xfrm>
            <a:off x="371060" y="5343073"/>
            <a:ext cx="57298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DO" sz="3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F9AC01A1-5594-476E-8405-851D1596EECD}"/>
              </a:ext>
            </a:extLst>
          </p:cNvPr>
          <p:cNvSpPr txBox="1"/>
          <p:nvPr/>
        </p:nvSpPr>
        <p:spPr>
          <a:xfrm>
            <a:off x="944041" y="5367682"/>
            <a:ext cx="331879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Pisos en total</a:t>
            </a:r>
            <a:endParaRPr lang="es-DO" sz="3600" dirty="0"/>
          </a:p>
        </p:txBody>
      </p:sp>
    </p:spTree>
    <p:extLst>
      <p:ext uri="{BB962C8B-B14F-4D97-AF65-F5344CB8AC3E}">
        <p14:creationId xmlns:p14="http://schemas.microsoft.com/office/powerpoint/2010/main" val="509888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1" grpId="0"/>
      <p:bldP spid="12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3F80C7D-EF0A-4BFF-A545-031A1ED72C8A}"/>
              </a:ext>
            </a:extLst>
          </p:cNvPr>
          <p:cNvSpPr txBox="1"/>
          <p:nvPr/>
        </p:nvSpPr>
        <p:spPr>
          <a:xfrm>
            <a:off x="112295" y="153814"/>
            <a:ext cx="1191928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6) Un albatros va volando a 25m sobre el mar. Observa un pez nadando y se lanza en picada para cazarlo. </a:t>
            </a:r>
          </a:p>
          <a:p>
            <a:pPr algn="l"/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desde que se lanza hasta que llega al pez hay una distancia de 29m,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EC3D751-9FC8-4673-9B56-E98135B1EEAC}"/>
              </a:ext>
            </a:extLst>
          </p:cNvPr>
          <p:cNvSpPr txBox="1"/>
          <p:nvPr/>
        </p:nvSpPr>
        <p:spPr>
          <a:xfrm>
            <a:off x="244641" y="2580455"/>
            <a:ext cx="1178693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DO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¿A qué profundidad </a:t>
            </a:r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estaba el pez cuando lo cazó el albatros?</a:t>
            </a:r>
            <a:endParaRPr lang="es-DO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3DFAF5A-0D10-43E6-B97E-474D60E7C583}"/>
              </a:ext>
            </a:extLst>
          </p:cNvPr>
          <p:cNvSpPr txBox="1"/>
          <p:nvPr/>
        </p:nvSpPr>
        <p:spPr>
          <a:xfrm>
            <a:off x="2987842" y="3248344"/>
            <a:ext cx="115102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29m</a:t>
            </a:r>
            <a:endParaRPr lang="es-DO" sz="36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A5E1E83-5CA6-450B-ACEE-178713DEAF80}"/>
              </a:ext>
            </a:extLst>
          </p:cNvPr>
          <p:cNvSpPr txBox="1"/>
          <p:nvPr/>
        </p:nvSpPr>
        <p:spPr>
          <a:xfrm>
            <a:off x="2987841" y="3696563"/>
            <a:ext cx="115102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24m</a:t>
            </a:r>
            <a:endParaRPr lang="es-DO" sz="3600" dirty="0"/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1CA0A104-CC64-4867-8E68-606C5101C9C1}"/>
              </a:ext>
            </a:extLst>
          </p:cNvPr>
          <p:cNvCxnSpPr/>
          <p:nvPr/>
        </p:nvCxnSpPr>
        <p:spPr>
          <a:xfrm>
            <a:off x="2727159" y="4342894"/>
            <a:ext cx="155608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5AFD305-558C-4488-AB92-7BCCB74FC704}"/>
              </a:ext>
            </a:extLst>
          </p:cNvPr>
          <p:cNvSpPr txBox="1"/>
          <p:nvPr/>
        </p:nvSpPr>
        <p:spPr>
          <a:xfrm>
            <a:off x="2706269" y="3415508"/>
            <a:ext cx="3024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es-DO" sz="3600" b="1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DE6611AE-7B12-4C7A-A6F5-94E69C472C37}"/>
              </a:ext>
            </a:extLst>
          </p:cNvPr>
          <p:cNvSpPr txBox="1"/>
          <p:nvPr/>
        </p:nvSpPr>
        <p:spPr>
          <a:xfrm>
            <a:off x="3505201" y="4300783"/>
            <a:ext cx="5843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es-DO" sz="36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17AE4F7-8A44-480C-929D-52922D935C74}"/>
              </a:ext>
            </a:extLst>
          </p:cNvPr>
          <p:cNvSpPr txBox="1"/>
          <p:nvPr/>
        </p:nvSpPr>
        <p:spPr>
          <a:xfrm>
            <a:off x="3202017" y="4314034"/>
            <a:ext cx="4811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s-DO" sz="3600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D9BBB3B1-DBA7-46DC-8C3B-C0F06B3CA3A3}"/>
              </a:ext>
            </a:extLst>
          </p:cNvPr>
          <p:cNvSpPr txBox="1"/>
          <p:nvPr/>
        </p:nvSpPr>
        <p:spPr>
          <a:xfrm>
            <a:off x="2933192" y="4300781"/>
            <a:ext cx="4811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s-DO" sz="3600" dirty="0"/>
          </a:p>
        </p:txBody>
      </p:sp>
    </p:spTree>
    <p:extLst>
      <p:ext uri="{BB962C8B-B14F-4D97-AF65-F5344CB8AC3E}">
        <p14:creationId xmlns:p14="http://schemas.microsoft.com/office/powerpoint/2010/main" val="1928477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8" grpId="0"/>
      <p:bldP spid="11" grpId="0"/>
      <p:bldP spid="9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37955EC4-E5A6-4F4A-8FF0-06ADC17CDE17}"/>
              </a:ext>
            </a:extLst>
          </p:cNvPr>
          <p:cNvSpPr txBox="1"/>
          <p:nvPr/>
        </p:nvSpPr>
        <p:spPr>
          <a:xfrm>
            <a:off x="138627" y="118476"/>
            <a:ext cx="777292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 las siguientes suma</a:t>
            </a:r>
            <a:r>
              <a:rPr lang="es-MX" sz="3600" i="0" u="none" strike="noStrik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resta:</a:t>
            </a:r>
            <a:endParaRPr lang="es-DO" sz="36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9B4FEF0-14B0-4C7A-A28A-1E961829FFA7}"/>
              </a:ext>
            </a:extLst>
          </p:cNvPr>
          <p:cNvSpPr txBox="1"/>
          <p:nvPr/>
        </p:nvSpPr>
        <p:spPr>
          <a:xfrm>
            <a:off x="284398" y="850680"/>
            <a:ext cx="23455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35 - 43 </a:t>
            </a:r>
            <a:endParaRPr lang="es-DO" sz="36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9D1054B-12F6-4FFD-84CE-B9164EAE87F3}"/>
              </a:ext>
            </a:extLst>
          </p:cNvPr>
          <p:cNvSpPr txBox="1"/>
          <p:nvPr/>
        </p:nvSpPr>
        <p:spPr>
          <a:xfrm>
            <a:off x="2407392" y="863135"/>
            <a:ext cx="4505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s-DO" sz="36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61E6C62-B8B8-40C2-AEFA-67EB22EE86F3}"/>
              </a:ext>
            </a:extLst>
          </p:cNvPr>
          <p:cNvSpPr txBox="1"/>
          <p:nvPr/>
        </p:nvSpPr>
        <p:spPr>
          <a:xfrm>
            <a:off x="2756484" y="820020"/>
            <a:ext cx="4053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es-DO" sz="36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578978F-412C-4379-8F72-A84A5A52F885}"/>
              </a:ext>
            </a:extLst>
          </p:cNvPr>
          <p:cNvSpPr txBox="1"/>
          <p:nvPr/>
        </p:nvSpPr>
        <p:spPr>
          <a:xfrm>
            <a:off x="2988004" y="841577"/>
            <a:ext cx="4505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s-DO" sz="36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D8B0B2B6-5AAD-463E-8DFE-9CD73A4F5B77}"/>
              </a:ext>
            </a:extLst>
          </p:cNvPr>
          <p:cNvSpPr txBox="1"/>
          <p:nvPr/>
        </p:nvSpPr>
        <p:spPr>
          <a:xfrm>
            <a:off x="4025088" y="863136"/>
            <a:ext cx="23294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23 - 81 </a:t>
            </a:r>
            <a:endParaRPr lang="es-DO" sz="3600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2FEFACC-D26F-4FD1-AC16-B3842BFB7A50}"/>
              </a:ext>
            </a:extLst>
          </p:cNvPr>
          <p:cNvSpPr txBox="1"/>
          <p:nvPr/>
        </p:nvSpPr>
        <p:spPr>
          <a:xfrm>
            <a:off x="6038902" y="863135"/>
            <a:ext cx="4505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s-DO" sz="3600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C96CDDE-A869-415D-8E03-16C789B72266}"/>
              </a:ext>
            </a:extLst>
          </p:cNvPr>
          <p:cNvSpPr txBox="1"/>
          <p:nvPr/>
        </p:nvSpPr>
        <p:spPr>
          <a:xfrm>
            <a:off x="6406729" y="828549"/>
            <a:ext cx="4053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es-DO" sz="36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06203C9C-098A-408C-822E-7DA6170A978F}"/>
              </a:ext>
            </a:extLst>
          </p:cNvPr>
          <p:cNvSpPr txBox="1"/>
          <p:nvPr/>
        </p:nvSpPr>
        <p:spPr>
          <a:xfrm>
            <a:off x="6627161" y="865788"/>
            <a:ext cx="7146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58</a:t>
            </a:r>
            <a:endParaRPr lang="es-DO" sz="3600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37AA209-AAAC-4F2E-B48D-FBF8A9FE0EBE}"/>
              </a:ext>
            </a:extLst>
          </p:cNvPr>
          <p:cNvSpPr txBox="1"/>
          <p:nvPr/>
        </p:nvSpPr>
        <p:spPr>
          <a:xfrm>
            <a:off x="7714446" y="804077"/>
            <a:ext cx="30624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s-MX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- 15 - 18 </a:t>
            </a:r>
            <a:endParaRPr lang="es-DO" sz="3600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FA81BEB-CC31-4F90-820C-22D5DD14273E}"/>
              </a:ext>
            </a:extLst>
          </p:cNvPr>
          <p:cNvSpPr txBox="1"/>
          <p:nvPr/>
        </p:nvSpPr>
        <p:spPr>
          <a:xfrm>
            <a:off x="10705869" y="776948"/>
            <a:ext cx="4505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s-DO" sz="36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9FF73DC5-A8DA-4A75-BA70-8704CFB53532}"/>
              </a:ext>
            </a:extLst>
          </p:cNvPr>
          <p:cNvSpPr txBox="1"/>
          <p:nvPr/>
        </p:nvSpPr>
        <p:spPr>
          <a:xfrm>
            <a:off x="11103432" y="749819"/>
            <a:ext cx="7156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  <a:endParaRPr lang="es-DO" sz="36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8481A80-AE8B-4A6D-AFD9-696BC4F80579}"/>
              </a:ext>
            </a:extLst>
          </p:cNvPr>
          <p:cNvSpPr txBox="1"/>
          <p:nvPr/>
        </p:nvSpPr>
        <p:spPr>
          <a:xfrm>
            <a:off x="8954901" y="1450408"/>
            <a:ext cx="101283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-15</a:t>
            </a:r>
            <a:endParaRPr lang="es-DO" sz="3600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72F9954-925E-4728-8367-3F146C454285}"/>
              </a:ext>
            </a:extLst>
          </p:cNvPr>
          <p:cNvSpPr txBox="1"/>
          <p:nvPr/>
        </p:nvSpPr>
        <p:spPr>
          <a:xfrm>
            <a:off x="8954900" y="1940496"/>
            <a:ext cx="9179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-18</a:t>
            </a:r>
            <a:endParaRPr lang="es-DO" sz="3600" dirty="0"/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1565B4A8-74CA-4C50-967C-FB7086ADB5F8}"/>
              </a:ext>
            </a:extLst>
          </p:cNvPr>
          <p:cNvCxnSpPr/>
          <p:nvPr/>
        </p:nvCxnSpPr>
        <p:spPr>
          <a:xfrm>
            <a:off x="8746492" y="2507315"/>
            <a:ext cx="11263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adroTexto 19">
            <a:extLst>
              <a:ext uri="{FF2B5EF4-FFF2-40B4-BE49-F238E27FC236}">
                <a16:creationId xmlns:a16="http://schemas.microsoft.com/office/drawing/2014/main" id="{A9558703-AAC5-45CA-B5E1-81E085CF878E}"/>
              </a:ext>
            </a:extLst>
          </p:cNvPr>
          <p:cNvSpPr txBox="1"/>
          <p:nvPr/>
        </p:nvSpPr>
        <p:spPr>
          <a:xfrm>
            <a:off x="8866648" y="2428439"/>
            <a:ext cx="4053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es-DO" sz="3600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65E0ABAB-95AA-4784-8855-778667FD43B7}"/>
              </a:ext>
            </a:extLst>
          </p:cNvPr>
          <p:cNvSpPr txBox="1"/>
          <p:nvPr/>
        </p:nvSpPr>
        <p:spPr>
          <a:xfrm>
            <a:off x="9122961" y="2454307"/>
            <a:ext cx="4505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s-DO" sz="3600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C2D90D9A-24E4-4A95-BF26-BFEBC35DE4EE}"/>
              </a:ext>
            </a:extLst>
          </p:cNvPr>
          <p:cNvSpPr txBox="1"/>
          <p:nvPr/>
        </p:nvSpPr>
        <p:spPr>
          <a:xfrm>
            <a:off x="10604270" y="1474881"/>
            <a:ext cx="7156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endParaRPr lang="es-DO" sz="3600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B188F5EC-6959-4F55-8354-F9F8AA846C98}"/>
              </a:ext>
            </a:extLst>
          </p:cNvPr>
          <p:cNvSpPr txBox="1"/>
          <p:nvPr/>
        </p:nvSpPr>
        <p:spPr>
          <a:xfrm>
            <a:off x="10347319" y="1771454"/>
            <a:ext cx="4053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es-DO" sz="3600" dirty="0"/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E1C38DBF-F668-44D1-92AA-48973660F32B}"/>
              </a:ext>
            </a:extLst>
          </p:cNvPr>
          <p:cNvSpPr txBox="1"/>
          <p:nvPr/>
        </p:nvSpPr>
        <p:spPr>
          <a:xfrm>
            <a:off x="10628456" y="1874236"/>
            <a:ext cx="7156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  <a:endParaRPr lang="es-DO" sz="3600" dirty="0"/>
          </a:p>
        </p:txBody>
      </p: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A8857ADD-33B8-4C1A-AECE-7635BF9E19AC}"/>
              </a:ext>
            </a:extLst>
          </p:cNvPr>
          <p:cNvCxnSpPr/>
          <p:nvPr/>
        </p:nvCxnSpPr>
        <p:spPr>
          <a:xfrm>
            <a:off x="10237360" y="2500691"/>
            <a:ext cx="11263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uadroTexto 25">
            <a:extLst>
              <a:ext uri="{FF2B5EF4-FFF2-40B4-BE49-F238E27FC236}">
                <a16:creationId xmlns:a16="http://schemas.microsoft.com/office/drawing/2014/main" id="{B3669154-17E9-452E-9F19-DA7CD8689690}"/>
              </a:ext>
            </a:extLst>
          </p:cNvPr>
          <p:cNvSpPr txBox="1"/>
          <p:nvPr/>
        </p:nvSpPr>
        <p:spPr>
          <a:xfrm>
            <a:off x="10893495" y="2493974"/>
            <a:ext cx="4505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s-DO" sz="3600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087844A6-2DDB-4643-874A-059EF08D5262}"/>
              </a:ext>
            </a:extLst>
          </p:cNvPr>
          <p:cNvSpPr txBox="1"/>
          <p:nvPr/>
        </p:nvSpPr>
        <p:spPr>
          <a:xfrm>
            <a:off x="295811" y="3885858"/>
            <a:ext cx="314276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82 - 19 - 27 </a:t>
            </a:r>
            <a:endParaRPr lang="es-DO" sz="36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3D748578-C3EF-431B-BED8-59EFF05AB376}"/>
              </a:ext>
            </a:extLst>
          </p:cNvPr>
          <p:cNvSpPr txBox="1"/>
          <p:nvPr/>
        </p:nvSpPr>
        <p:spPr>
          <a:xfrm>
            <a:off x="3326750" y="3920575"/>
            <a:ext cx="4505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s-DO" sz="3600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D13B4E3B-9A22-496D-A51D-83CE0AF4E9C6}"/>
              </a:ext>
            </a:extLst>
          </p:cNvPr>
          <p:cNvSpPr txBox="1"/>
          <p:nvPr/>
        </p:nvSpPr>
        <p:spPr>
          <a:xfrm>
            <a:off x="3990774" y="3928733"/>
            <a:ext cx="70614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  <a:endParaRPr lang="es-DO" sz="3600" dirty="0"/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84842B14-8144-4DE4-B18F-54D507936763}"/>
              </a:ext>
            </a:extLst>
          </p:cNvPr>
          <p:cNvSpPr txBox="1"/>
          <p:nvPr/>
        </p:nvSpPr>
        <p:spPr>
          <a:xfrm>
            <a:off x="819009" y="5001118"/>
            <a:ext cx="88099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-19</a:t>
            </a:r>
            <a:endParaRPr lang="es-DO" sz="3600" dirty="0"/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641C716C-03E9-42EE-AADC-FCBBA9CDBCE2}"/>
              </a:ext>
            </a:extLst>
          </p:cNvPr>
          <p:cNvSpPr txBox="1"/>
          <p:nvPr/>
        </p:nvSpPr>
        <p:spPr>
          <a:xfrm>
            <a:off x="811222" y="5491416"/>
            <a:ext cx="96618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-27</a:t>
            </a:r>
            <a:endParaRPr lang="es-DO" sz="3600" dirty="0"/>
          </a:p>
        </p:txBody>
      </p: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35CEE012-165B-49BD-8E89-DB4A0173125B}"/>
              </a:ext>
            </a:extLst>
          </p:cNvPr>
          <p:cNvCxnSpPr/>
          <p:nvPr/>
        </p:nvCxnSpPr>
        <p:spPr>
          <a:xfrm>
            <a:off x="642777" y="6065519"/>
            <a:ext cx="11263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uadroTexto 32">
            <a:extLst>
              <a:ext uri="{FF2B5EF4-FFF2-40B4-BE49-F238E27FC236}">
                <a16:creationId xmlns:a16="http://schemas.microsoft.com/office/drawing/2014/main" id="{FB843015-B097-42FF-B5F8-1D9AA1C969E4}"/>
              </a:ext>
            </a:extLst>
          </p:cNvPr>
          <p:cNvSpPr txBox="1"/>
          <p:nvPr/>
        </p:nvSpPr>
        <p:spPr>
          <a:xfrm>
            <a:off x="642777" y="5895514"/>
            <a:ext cx="4053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es-DO" sz="3600" dirty="0"/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5F2C7A48-BD1A-4342-93CC-BE6BF7169831}"/>
              </a:ext>
            </a:extLst>
          </p:cNvPr>
          <p:cNvSpPr txBox="1"/>
          <p:nvPr/>
        </p:nvSpPr>
        <p:spPr>
          <a:xfrm>
            <a:off x="1187480" y="5981714"/>
            <a:ext cx="4505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s-DO" sz="3600" dirty="0"/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B922630F-BD55-4697-8946-FD841BEA8E1B}"/>
              </a:ext>
            </a:extLst>
          </p:cNvPr>
          <p:cNvSpPr txBox="1"/>
          <p:nvPr/>
        </p:nvSpPr>
        <p:spPr>
          <a:xfrm>
            <a:off x="2479167" y="4975317"/>
            <a:ext cx="8471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82</a:t>
            </a:r>
            <a:endParaRPr lang="es-DO" sz="3600" dirty="0"/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F30081E7-DB7A-4B1A-9EAC-A2EA52BB0D53}"/>
              </a:ext>
            </a:extLst>
          </p:cNvPr>
          <p:cNvSpPr txBox="1"/>
          <p:nvPr/>
        </p:nvSpPr>
        <p:spPr>
          <a:xfrm>
            <a:off x="2224590" y="5170905"/>
            <a:ext cx="4053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es-DO" sz="3600" dirty="0"/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C0FD8B97-4994-4DB3-A501-89E4FBA14D4F}"/>
              </a:ext>
            </a:extLst>
          </p:cNvPr>
          <p:cNvSpPr txBox="1"/>
          <p:nvPr/>
        </p:nvSpPr>
        <p:spPr>
          <a:xfrm>
            <a:off x="2487413" y="5437496"/>
            <a:ext cx="8388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</a:t>
            </a:r>
            <a:endParaRPr lang="es-DO" sz="3600" dirty="0"/>
          </a:p>
        </p:txBody>
      </p: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B8798291-0FF4-4F49-ACF3-5B3573F261B4}"/>
              </a:ext>
            </a:extLst>
          </p:cNvPr>
          <p:cNvCxnSpPr/>
          <p:nvPr/>
        </p:nvCxnSpPr>
        <p:spPr>
          <a:xfrm>
            <a:off x="2199905" y="6072147"/>
            <a:ext cx="11263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uadroTexto 38">
            <a:extLst>
              <a:ext uri="{FF2B5EF4-FFF2-40B4-BE49-F238E27FC236}">
                <a16:creationId xmlns:a16="http://schemas.microsoft.com/office/drawing/2014/main" id="{3A8B0CC4-1581-4A85-AD74-2BA13497CAB9}"/>
              </a:ext>
            </a:extLst>
          </p:cNvPr>
          <p:cNvSpPr txBox="1"/>
          <p:nvPr/>
        </p:nvSpPr>
        <p:spPr>
          <a:xfrm>
            <a:off x="2756484" y="6037980"/>
            <a:ext cx="4505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s-DO" sz="3600" dirty="0"/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3E1453C7-3E75-46E1-AD2E-3A099B4301DB}"/>
              </a:ext>
            </a:extLst>
          </p:cNvPr>
          <p:cNvSpPr txBox="1"/>
          <p:nvPr/>
        </p:nvSpPr>
        <p:spPr>
          <a:xfrm>
            <a:off x="792308" y="2015289"/>
            <a:ext cx="7453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  <a:endParaRPr lang="es-DO" sz="3600" dirty="0"/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B78549B5-8342-4BF2-B1D2-9C268D13A2F6}"/>
              </a:ext>
            </a:extLst>
          </p:cNvPr>
          <p:cNvSpPr txBox="1"/>
          <p:nvPr/>
        </p:nvSpPr>
        <p:spPr>
          <a:xfrm>
            <a:off x="783578" y="1537534"/>
            <a:ext cx="7453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43</a:t>
            </a:r>
            <a:endParaRPr lang="es-DO" sz="3600" dirty="0"/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94BC557B-CFC2-4FFE-A4E0-584AEC76BC54}"/>
              </a:ext>
            </a:extLst>
          </p:cNvPr>
          <p:cNvSpPr txBox="1"/>
          <p:nvPr/>
        </p:nvSpPr>
        <p:spPr>
          <a:xfrm>
            <a:off x="608545" y="1780825"/>
            <a:ext cx="4053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es-DO" sz="3600" dirty="0"/>
          </a:p>
        </p:txBody>
      </p: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8B767DA2-4C26-40DB-84AC-120FD6984EFA}"/>
              </a:ext>
            </a:extLst>
          </p:cNvPr>
          <p:cNvCxnSpPr/>
          <p:nvPr/>
        </p:nvCxnSpPr>
        <p:spPr>
          <a:xfrm>
            <a:off x="484940" y="2586827"/>
            <a:ext cx="11263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uadroTexto 43">
            <a:extLst>
              <a:ext uri="{FF2B5EF4-FFF2-40B4-BE49-F238E27FC236}">
                <a16:creationId xmlns:a16="http://schemas.microsoft.com/office/drawing/2014/main" id="{905B025E-7A85-4FBA-BCCF-C33A1DEC82F7}"/>
              </a:ext>
            </a:extLst>
          </p:cNvPr>
          <p:cNvSpPr txBox="1"/>
          <p:nvPr/>
        </p:nvSpPr>
        <p:spPr>
          <a:xfrm>
            <a:off x="1065252" y="2561412"/>
            <a:ext cx="4505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s-DO" sz="3600" dirty="0"/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51E960BA-01D7-40B5-9627-10B207403E59}"/>
              </a:ext>
            </a:extLst>
          </p:cNvPr>
          <p:cNvSpPr txBox="1"/>
          <p:nvPr/>
        </p:nvSpPr>
        <p:spPr>
          <a:xfrm>
            <a:off x="511864" y="2470141"/>
            <a:ext cx="4053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es-DO" sz="3600" dirty="0"/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B07672AE-C004-4788-8C24-C69BF1559A43}"/>
              </a:ext>
            </a:extLst>
          </p:cNvPr>
          <p:cNvSpPr txBox="1"/>
          <p:nvPr/>
        </p:nvSpPr>
        <p:spPr>
          <a:xfrm>
            <a:off x="762054" y="2562908"/>
            <a:ext cx="4053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s-DO" sz="3600" dirty="0"/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C034B722-CEC3-4642-B1E2-399F4B4403BC}"/>
              </a:ext>
            </a:extLst>
          </p:cNvPr>
          <p:cNvSpPr txBox="1"/>
          <p:nvPr/>
        </p:nvSpPr>
        <p:spPr>
          <a:xfrm>
            <a:off x="4563017" y="1930986"/>
            <a:ext cx="7453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s-DO" sz="3600" dirty="0"/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637E8D0F-A2B5-4E74-8B82-E058B334027D}"/>
              </a:ext>
            </a:extLst>
          </p:cNvPr>
          <p:cNvSpPr txBox="1"/>
          <p:nvPr/>
        </p:nvSpPr>
        <p:spPr>
          <a:xfrm>
            <a:off x="4577918" y="1466351"/>
            <a:ext cx="7453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81</a:t>
            </a:r>
            <a:endParaRPr lang="es-DO" sz="3600" dirty="0"/>
          </a:p>
        </p:txBody>
      </p: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9DDFE647-857A-4803-90F7-64532A56BFE9}"/>
              </a:ext>
            </a:extLst>
          </p:cNvPr>
          <p:cNvCxnSpPr/>
          <p:nvPr/>
        </p:nvCxnSpPr>
        <p:spPr>
          <a:xfrm>
            <a:off x="4372503" y="2507315"/>
            <a:ext cx="11263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uadroTexto 49">
            <a:extLst>
              <a:ext uri="{FF2B5EF4-FFF2-40B4-BE49-F238E27FC236}">
                <a16:creationId xmlns:a16="http://schemas.microsoft.com/office/drawing/2014/main" id="{EB7B97C9-1399-4F32-A11A-2EB78F5C21E2}"/>
              </a:ext>
            </a:extLst>
          </p:cNvPr>
          <p:cNvSpPr txBox="1"/>
          <p:nvPr/>
        </p:nvSpPr>
        <p:spPr>
          <a:xfrm>
            <a:off x="4316215" y="1663667"/>
            <a:ext cx="4053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es-DO" sz="3600" dirty="0"/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BB32A645-558A-4EF4-ACC9-2B446EAF28C3}"/>
              </a:ext>
            </a:extLst>
          </p:cNvPr>
          <p:cNvSpPr txBox="1"/>
          <p:nvPr/>
        </p:nvSpPr>
        <p:spPr>
          <a:xfrm>
            <a:off x="4865246" y="2433016"/>
            <a:ext cx="4505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s-DO" sz="3600" dirty="0"/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7538AA8F-23ED-416B-AB11-B0B8D4E9D1D3}"/>
              </a:ext>
            </a:extLst>
          </p:cNvPr>
          <p:cNvSpPr txBox="1"/>
          <p:nvPr/>
        </p:nvSpPr>
        <p:spPr>
          <a:xfrm>
            <a:off x="4571237" y="2451359"/>
            <a:ext cx="4505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s-DO" sz="3600" dirty="0"/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835F77D1-80B3-4369-8DD9-403EF977BF52}"/>
              </a:ext>
            </a:extLst>
          </p:cNvPr>
          <p:cNvSpPr txBox="1"/>
          <p:nvPr/>
        </p:nvSpPr>
        <p:spPr>
          <a:xfrm>
            <a:off x="4291569" y="2380001"/>
            <a:ext cx="4053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es-DO" sz="3600" dirty="0"/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40927A49-2CC6-47AF-96C2-A56FB676068E}"/>
              </a:ext>
            </a:extLst>
          </p:cNvPr>
          <p:cNvSpPr txBox="1"/>
          <p:nvPr/>
        </p:nvSpPr>
        <p:spPr>
          <a:xfrm>
            <a:off x="9446326" y="2451358"/>
            <a:ext cx="4505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s-DO" sz="3600" dirty="0"/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D5137657-56EF-4BA0-8088-55B9037F0BC6}"/>
              </a:ext>
            </a:extLst>
          </p:cNvPr>
          <p:cNvSpPr txBox="1"/>
          <p:nvPr/>
        </p:nvSpPr>
        <p:spPr>
          <a:xfrm>
            <a:off x="10551570" y="2513436"/>
            <a:ext cx="4505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DO" sz="3600" dirty="0"/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4D3ADC4E-432A-4267-9316-F62892DD6F9F}"/>
              </a:ext>
            </a:extLst>
          </p:cNvPr>
          <p:cNvSpPr txBox="1"/>
          <p:nvPr/>
        </p:nvSpPr>
        <p:spPr>
          <a:xfrm>
            <a:off x="888396" y="5981714"/>
            <a:ext cx="4505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s-DO" sz="3600" dirty="0"/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9439CB39-30FD-4DE4-BAAF-A6053CA4C94C}"/>
              </a:ext>
            </a:extLst>
          </p:cNvPr>
          <p:cNvSpPr txBox="1"/>
          <p:nvPr/>
        </p:nvSpPr>
        <p:spPr>
          <a:xfrm>
            <a:off x="2445261" y="6026903"/>
            <a:ext cx="4505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s-DO" sz="3600" dirty="0"/>
          </a:p>
        </p:txBody>
      </p:sp>
    </p:spTree>
    <p:extLst>
      <p:ext uri="{BB962C8B-B14F-4D97-AF65-F5344CB8AC3E}">
        <p14:creationId xmlns:p14="http://schemas.microsoft.com/office/powerpoint/2010/main" val="121840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0" grpId="0"/>
      <p:bldP spid="21" grpId="0"/>
      <p:bldP spid="22" grpId="0"/>
      <p:bldP spid="23" grpId="0"/>
      <p:bldP spid="24" grpId="0"/>
      <p:bldP spid="26" grpId="0"/>
      <p:bldP spid="27" grpId="0"/>
      <p:bldP spid="28" grpId="0"/>
      <p:bldP spid="29" grpId="0"/>
      <p:bldP spid="30" grpId="0"/>
      <p:bldP spid="31" grpId="0"/>
      <p:bldP spid="33" grpId="0"/>
      <p:bldP spid="34" grpId="0"/>
      <p:bldP spid="35" grpId="0"/>
      <p:bldP spid="36" grpId="0"/>
      <p:bldP spid="37" grpId="0"/>
      <p:bldP spid="39" grpId="0"/>
      <p:bldP spid="40" grpId="0"/>
      <p:bldP spid="41" grpId="0"/>
      <p:bldP spid="42" grpId="0"/>
      <p:bldP spid="44" grpId="0"/>
      <p:bldP spid="45" grpId="0"/>
      <p:bldP spid="46" grpId="0"/>
      <p:bldP spid="47" grpId="0"/>
      <p:bldP spid="48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87428A3-2C0C-4661-B089-1DE4A2041555}"/>
              </a:ext>
            </a:extLst>
          </p:cNvPr>
          <p:cNvSpPr txBox="1"/>
          <p:nvPr/>
        </p:nvSpPr>
        <p:spPr>
          <a:xfrm>
            <a:off x="269308" y="241519"/>
            <a:ext cx="31563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73 - 65 - 47 </a:t>
            </a:r>
            <a:endParaRPr lang="es-DO" sz="36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7695BC7-9AB6-4A38-9F52-66134456762E}"/>
              </a:ext>
            </a:extLst>
          </p:cNvPr>
          <p:cNvSpPr txBox="1"/>
          <p:nvPr/>
        </p:nvSpPr>
        <p:spPr>
          <a:xfrm>
            <a:off x="3278120" y="259901"/>
            <a:ext cx="4505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s-DO" sz="36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2220F0F-F3F9-404E-AEF8-14753F19B6FF}"/>
              </a:ext>
            </a:extLst>
          </p:cNvPr>
          <p:cNvSpPr txBox="1"/>
          <p:nvPr/>
        </p:nvSpPr>
        <p:spPr>
          <a:xfrm>
            <a:off x="3693785" y="201761"/>
            <a:ext cx="4053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es-DO" sz="36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C57746D-370E-484D-B9AD-205C00E3C64F}"/>
              </a:ext>
            </a:extLst>
          </p:cNvPr>
          <p:cNvSpPr txBox="1"/>
          <p:nvPr/>
        </p:nvSpPr>
        <p:spPr>
          <a:xfrm>
            <a:off x="3961749" y="259901"/>
            <a:ext cx="7598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  <a:endParaRPr lang="es-DO" sz="36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869531B-960C-43E1-A51A-31CBB761FFC9}"/>
              </a:ext>
            </a:extLst>
          </p:cNvPr>
          <p:cNvSpPr txBox="1"/>
          <p:nvPr/>
        </p:nvSpPr>
        <p:spPr>
          <a:xfrm>
            <a:off x="691232" y="1114927"/>
            <a:ext cx="10509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- 65</a:t>
            </a:r>
            <a:endParaRPr lang="es-DO" sz="36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705354E-100B-4051-8B58-BC08317B2E82}"/>
              </a:ext>
            </a:extLst>
          </p:cNvPr>
          <p:cNvSpPr txBox="1"/>
          <p:nvPr/>
        </p:nvSpPr>
        <p:spPr>
          <a:xfrm>
            <a:off x="691231" y="1665169"/>
            <a:ext cx="9951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- 47</a:t>
            </a:r>
            <a:endParaRPr lang="es-DO" sz="3600" dirty="0"/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0287345-F913-4B9D-AA4D-276EA72182EF}"/>
              </a:ext>
            </a:extLst>
          </p:cNvPr>
          <p:cNvCxnSpPr/>
          <p:nvPr/>
        </p:nvCxnSpPr>
        <p:spPr>
          <a:xfrm>
            <a:off x="583140" y="2202522"/>
            <a:ext cx="11263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id="{DD840684-501C-42AF-A012-ECB6E9E7FB49}"/>
              </a:ext>
            </a:extLst>
          </p:cNvPr>
          <p:cNvSpPr txBox="1"/>
          <p:nvPr/>
        </p:nvSpPr>
        <p:spPr>
          <a:xfrm>
            <a:off x="305169" y="2146725"/>
            <a:ext cx="3701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es-DO" sz="3600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65F1881-CB29-466F-8AA9-E41FEC597C42}"/>
              </a:ext>
            </a:extLst>
          </p:cNvPr>
          <p:cNvSpPr txBox="1"/>
          <p:nvPr/>
        </p:nvSpPr>
        <p:spPr>
          <a:xfrm>
            <a:off x="1168947" y="2163388"/>
            <a:ext cx="52433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DO" sz="36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7F02E08-0CCC-4AB9-B6F1-7AF35E3C2820}"/>
              </a:ext>
            </a:extLst>
          </p:cNvPr>
          <p:cNvSpPr txBox="1"/>
          <p:nvPr/>
        </p:nvSpPr>
        <p:spPr>
          <a:xfrm>
            <a:off x="2380888" y="1002140"/>
            <a:ext cx="10264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112</a:t>
            </a:r>
            <a:endParaRPr lang="es-DO" sz="3600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F308F65-FD60-4C51-A148-024C99EE1F28}"/>
              </a:ext>
            </a:extLst>
          </p:cNvPr>
          <p:cNvSpPr txBox="1"/>
          <p:nvPr/>
        </p:nvSpPr>
        <p:spPr>
          <a:xfrm>
            <a:off x="2178212" y="1261729"/>
            <a:ext cx="4053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es-DO" sz="3600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27072977-6CC9-4642-95A6-C4C514DFA532}"/>
              </a:ext>
            </a:extLst>
          </p:cNvPr>
          <p:cNvSpPr txBox="1"/>
          <p:nvPr/>
        </p:nvSpPr>
        <p:spPr>
          <a:xfrm>
            <a:off x="2604572" y="1506911"/>
            <a:ext cx="7031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73</a:t>
            </a:r>
            <a:endParaRPr lang="es-DO" sz="3600" dirty="0"/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0DE2BA39-E2BF-4EF3-8C96-F796B6064ECE}"/>
              </a:ext>
            </a:extLst>
          </p:cNvPr>
          <p:cNvCxnSpPr/>
          <p:nvPr/>
        </p:nvCxnSpPr>
        <p:spPr>
          <a:xfrm>
            <a:off x="2299296" y="2195898"/>
            <a:ext cx="11263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3406DEE-BF1C-4835-B10E-21101F07CF76}"/>
              </a:ext>
            </a:extLst>
          </p:cNvPr>
          <p:cNvSpPr txBox="1"/>
          <p:nvPr/>
        </p:nvSpPr>
        <p:spPr>
          <a:xfrm>
            <a:off x="2355079" y="2153242"/>
            <a:ext cx="4053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es-DO" sz="3600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357FE921-D256-4F93-B5F7-44E281B5FE21}"/>
              </a:ext>
            </a:extLst>
          </p:cNvPr>
          <p:cNvSpPr txBox="1"/>
          <p:nvPr/>
        </p:nvSpPr>
        <p:spPr>
          <a:xfrm>
            <a:off x="2862486" y="2153242"/>
            <a:ext cx="4053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s-DO" sz="3600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A912A482-2EE4-4981-BA21-9D55B585AF1A}"/>
              </a:ext>
            </a:extLst>
          </p:cNvPr>
          <p:cNvSpPr txBox="1"/>
          <p:nvPr/>
        </p:nvSpPr>
        <p:spPr>
          <a:xfrm>
            <a:off x="5998718" y="229090"/>
            <a:ext cx="319164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28 - 44 </a:t>
            </a:r>
            <a:r>
              <a:rPr lang="es-MX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+ 37</a:t>
            </a:r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DO" sz="3600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DBA479CA-32AD-4BFB-BED5-FC23CA07B314}"/>
              </a:ext>
            </a:extLst>
          </p:cNvPr>
          <p:cNvSpPr txBox="1"/>
          <p:nvPr/>
        </p:nvSpPr>
        <p:spPr>
          <a:xfrm>
            <a:off x="8965079" y="229089"/>
            <a:ext cx="4505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s-DO" sz="3600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4E3CD992-750E-4091-B0F7-DE3367C6672A}"/>
              </a:ext>
            </a:extLst>
          </p:cNvPr>
          <p:cNvSpPr txBox="1"/>
          <p:nvPr/>
        </p:nvSpPr>
        <p:spPr>
          <a:xfrm>
            <a:off x="9505940" y="242295"/>
            <a:ext cx="7598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es-DO" sz="3600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3DB74C1A-9810-488D-A2FC-2AA346C67545}"/>
              </a:ext>
            </a:extLst>
          </p:cNvPr>
          <p:cNvSpPr txBox="1"/>
          <p:nvPr/>
        </p:nvSpPr>
        <p:spPr>
          <a:xfrm>
            <a:off x="6548691" y="1045295"/>
            <a:ext cx="7031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endParaRPr lang="es-DO" sz="3600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86320625-2091-4B03-A740-2B49825C2D97}"/>
              </a:ext>
            </a:extLst>
          </p:cNvPr>
          <p:cNvSpPr txBox="1"/>
          <p:nvPr/>
        </p:nvSpPr>
        <p:spPr>
          <a:xfrm>
            <a:off x="6555863" y="1587269"/>
            <a:ext cx="7031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  <a:endParaRPr lang="es-DO" sz="3600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97E733E5-5796-4439-9100-EFFEB335EC68}"/>
              </a:ext>
            </a:extLst>
          </p:cNvPr>
          <p:cNvSpPr txBox="1"/>
          <p:nvPr/>
        </p:nvSpPr>
        <p:spPr>
          <a:xfrm>
            <a:off x="6161314" y="1342003"/>
            <a:ext cx="4505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s-DO" sz="3600" dirty="0"/>
          </a:p>
        </p:txBody>
      </p: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59E82725-F789-4DE9-93F0-597BAE8C3909}"/>
              </a:ext>
            </a:extLst>
          </p:cNvPr>
          <p:cNvCxnSpPr/>
          <p:nvPr/>
        </p:nvCxnSpPr>
        <p:spPr>
          <a:xfrm>
            <a:off x="6202060" y="2202526"/>
            <a:ext cx="11263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uadroTexto 24">
            <a:extLst>
              <a:ext uri="{FF2B5EF4-FFF2-40B4-BE49-F238E27FC236}">
                <a16:creationId xmlns:a16="http://schemas.microsoft.com/office/drawing/2014/main" id="{B738A440-ADD3-4F70-9EBF-AC14B95328B9}"/>
              </a:ext>
            </a:extLst>
          </p:cNvPr>
          <p:cNvSpPr txBox="1"/>
          <p:nvPr/>
        </p:nvSpPr>
        <p:spPr>
          <a:xfrm>
            <a:off x="6808399" y="2153242"/>
            <a:ext cx="4505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s-DO" sz="3600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7F9FCFC7-6729-492A-8706-4C120EE407E8}"/>
              </a:ext>
            </a:extLst>
          </p:cNvPr>
          <p:cNvSpPr txBox="1"/>
          <p:nvPr/>
        </p:nvSpPr>
        <p:spPr>
          <a:xfrm>
            <a:off x="8420595" y="1051165"/>
            <a:ext cx="7031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</a:t>
            </a:r>
            <a:endParaRPr lang="es-DO" sz="3600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2B3DEA18-A795-4033-9CBD-D92058C32360}"/>
              </a:ext>
            </a:extLst>
          </p:cNvPr>
          <p:cNvSpPr txBox="1"/>
          <p:nvPr/>
        </p:nvSpPr>
        <p:spPr>
          <a:xfrm>
            <a:off x="8195309" y="1254237"/>
            <a:ext cx="4053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es-DO" sz="36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C1CD116D-7EF2-4102-AD19-CD30B74BA270}"/>
              </a:ext>
            </a:extLst>
          </p:cNvPr>
          <p:cNvSpPr txBox="1"/>
          <p:nvPr/>
        </p:nvSpPr>
        <p:spPr>
          <a:xfrm>
            <a:off x="8427767" y="1566333"/>
            <a:ext cx="7031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  <a:endParaRPr lang="es-DO" sz="3600" dirty="0"/>
          </a:p>
        </p:txBody>
      </p: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C6B66E2F-54AD-4AFC-9EB9-585DB571C741}"/>
              </a:ext>
            </a:extLst>
          </p:cNvPr>
          <p:cNvCxnSpPr/>
          <p:nvPr/>
        </p:nvCxnSpPr>
        <p:spPr>
          <a:xfrm>
            <a:off x="8063986" y="2195902"/>
            <a:ext cx="11263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uadroTexto 29">
            <a:extLst>
              <a:ext uri="{FF2B5EF4-FFF2-40B4-BE49-F238E27FC236}">
                <a16:creationId xmlns:a16="http://schemas.microsoft.com/office/drawing/2014/main" id="{FF8CA80E-607D-4FDD-B4B9-137FC3842D24}"/>
              </a:ext>
            </a:extLst>
          </p:cNvPr>
          <p:cNvSpPr txBox="1"/>
          <p:nvPr/>
        </p:nvSpPr>
        <p:spPr>
          <a:xfrm>
            <a:off x="8739792" y="2211787"/>
            <a:ext cx="4505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s-DO" sz="3600" dirty="0"/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1109C568-F4C3-4EF7-9609-BF34F6DDCC86}"/>
              </a:ext>
            </a:extLst>
          </p:cNvPr>
          <p:cNvSpPr txBox="1"/>
          <p:nvPr/>
        </p:nvSpPr>
        <p:spPr>
          <a:xfrm>
            <a:off x="870299" y="2159937"/>
            <a:ext cx="45147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s-DO" sz="3600" dirty="0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DD18621E-382D-4B7A-A3D8-753AC5C5C1C0}"/>
              </a:ext>
            </a:extLst>
          </p:cNvPr>
          <p:cNvSpPr txBox="1"/>
          <p:nvPr/>
        </p:nvSpPr>
        <p:spPr>
          <a:xfrm>
            <a:off x="611547" y="2139262"/>
            <a:ext cx="45147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s-DO" sz="3600" dirty="0"/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34243733-3303-4FA7-8023-8F2935740D0C}"/>
              </a:ext>
            </a:extLst>
          </p:cNvPr>
          <p:cNvSpPr txBox="1"/>
          <p:nvPr/>
        </p:nvSpPr>
        <p:spPr>
          <a:xfrm>
            <a:off x="2564927" y="2159936"/>
            <a:ext cx="4053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s-DO" sz="3600" dirty="0"/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58F98248-8FB3-477A-BBA0-ECF2C2AC7987}"/>
              </a:ext>
            </a:extLst>
          </p:cNvPr>
          <p:cNvSpPr txBox="1"/>
          <p:nvPr/>
        </p:nvSpPr>
        <p:spPr>
          <a:xfrm>
            <a:off x="6510840" y="2146724"/>
            <a:ext cx="4505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s-DO" sz="3600" dirty="0"/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93DE6802-D145-4186-BD31-8271DBE1AA45}"/>
              </a:ext>
            </a:extLst>
          </p:cNvPr>
          <p:cNvSpPr txBox="1"/>
          <p:nvPr/>
        </p:nvSpPr>
        <p:spPr>
          <a:xfrm>
            <a:off x="8420595" y="2218838"/>
            <a:ext cx="4505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DO" sz="3600" dirty="0"/>
          </a:p>
        </p:txBody>
      </p:sp>
    </p:spTree>
    <p:extLst>
      <p:ext uri="{BB962C8B-B14F-4D97-AF65-F5344CB8AC3E}">
        <p14:creationId xmlns:p14="http://schemas.microsoft.com/office/powerpoint/2010/main" val="273834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1788</TotalTime>
  <Words>477</Words>
  <Application>Microsoft Office PowerPoint</Application>
  <PresentationFormat>Panorámica</PresentationFormat>
  <Paragraphs>149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Edwardian Script ITC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 DISLA</dc:creator>
  <cp:lastModifiedBy>Jose Rafael Disla  Vasquez</cp:lastModifiedBy>
  <cp:revision>25</cp:revision>
  <dcterms:created xsi:type="dcterms:W3CDTF">2020-11-19T12:41:46Z</dcterms:created>
  <dcterms:modified xsi:type="dcterms:W3CDTF">2020-11-23T21:40:57Z</dcterms:modified>
</cp:coreProperties>
</file>