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DO" dirty="0" smtClean="0"/>
              <a:t>Simple </a:t>
            </a:r>
            <a:r>
              <a:rPr lang="es-DO" dirty="0" err="1" smtClean="0"/>
              <a:t>past</a:t>
            </a:r>
            <a:r>
              <a:rPr lang="es-DO" dirty="0" smtClean="0"/>
              <a:t> tense</a:t>
            </a:r>
            <a:endParaRPr lang="es-D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DO" dirty="0" err="1" smtClean="0"/>
              <a:t>Sixth</a:t>
            </a:r>
            <a:r>
              <a:rPr lang="es-DO" dirty="0" smtClean="0"/>
              <a:t> English </a:t>
            </a:r>
            <a:r>
              <a:rPr lang="es-DO" dirty="0" err="1" smtClean="0"/>
              <a:t>Class</a:t>
            </a:r>
            <a:r>
              <a:rPr lang="es-DO" dirty="0" smtClean="0"/>
              <a:t> – </a:t>
            </a:r>
            <a:r>
              <a:rPr lang="es-DO" dirty="0" err="1" smtClean="0"/>
              <a:t>First</a:t>
            </a:r>
            <a:r>
              <a:rPr lang="es-DO" dirty="0" smtClean="0"/>
              <a:t> Grade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7858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3774569" y="2047740"/>
            <a:ext cx="4645909" cy="1385071"/>
          </a:xfrm>
        </p:spPr>
        <p:txBody>
          <a:bodyPr/>
          <a:lstStyle/>
          <a:p>
            <a:r>
              <a:rPr lang="es-DO" dirty="0" err="1" smtClean="0"/>
              <a:t>Exercise</a:t>
            </a:r>
            <a:endParaRPr lang="es-DO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562100" y="3232598"/>
            <a:ext cx="9070848" cy="1906666"/>
          </a:xfrm>
        </p:spPr>
        <p:txBody>
          <a:bodyPr>
            <a:normAutofit/>
          </a:bodyPr>
          <a:lstStyle/>
          <a:p>
            <a:r>
              <a:rPr lang="es-DO" sz="2800" dirty="0" smtClean="0"/>
              <a:t>1. </a:t>
            </a:r>
            <a:r>
              <a:rPr lang="es-DO" sz="2800" dirty="0" err="1" smtClean="0"/>
              <a:t>Make</a:t>
            </a:r>
            <a:r>
              <a:rPr lang="es-DO" sz="2800" dirty="0" smtClean="0"/>
              <a:t> 5 </a:t>
            </a:r>
            <a:r>
              <a:rPr lang="es-DO" sz="2800" dirty="0" err="1" smtClean="0"/>
              <a:t>sentences</a:t>
            </a:r>
            <a:r>
              <a:rPr lang="es-DO" sz="2800" dirty="0" smtClean="0"/>
              <a:t> </a:t>
            </a:r>
            <a:r>
              <a:rPr lang="es-DO" sz="2800" dirty="0" err="1" smtClean="0"/>
              <a:t>using</a:t>
            </a:r>
            <a:r>
              <a:rPr lang="es-DO" sz="2800" dirty="0" smtClean="0"/>
              <a:t> regular </a:t>
            </a:r>
            <a:r>
              <a:rPr lang="es-DO" sz="2800" dirty="0" err="1" smtClean="0"/>
              <a:t>verbs</a:t>
            </a:r>
            <a:r>
              <a:rPr lang="es-DO" sz="2800" dirty="0" smtClean="0"/>
              <a:t> in </a:t>
            </a:r>
            <a:r>
              <a:rPr lang="es-DO" sz="2800" dirty="0" err="1" smtClean="0"/>
              <a:t>past</a:t>
            </a:r>
            <a:r>
              <a:rPr lang="es-DO" sz="2800" dirty="0" smtClean="0"/>
              <a:t>.</a:t>
            </a:r>
          </a:p>
          <a:p>
            <a:r>
              <a:rPr lang="es-DO" sz="2800" dirty="0" smtClean="0"/>
              <a:t>2. </a:t>
            </a:r>
            <a:r>
              <a:rPr lang="es-DO" sz="2800" dirty="0" err="1" smtClean="0"/>
              <a:t>Make</a:t>
            </a:r>
            <a:r>
              <a:rPr lang="es-DO" sz="2800" dirty="0" smtClean="0"/>
              <a:t> 5 </a:t>
            </a:r>
            <a:r>
              <a:rPr lang="es-DO" sz="2800" dirty="0" err="1" smtClean="0"/>
              <a:t>sentences</a:t>
            </a:r>
            <a:r>
              <a:rPr lang="es-DO" sz="2800" dirty="0" smtClean="0"/>
              <a:t> </a:t>
            </a:r>
            <a:r>
              <a:rPr lang="es-DO" sz="2800" dirty="0" err="1" smtClean="0"/>
              <a:t>using</a:t>
            </a:r>
            <a:r>
              <a:rPr lang="es-DO" sz="2800" dirty="0" smtClean="0"/>
              <a:t> irregular </a:t>
            </a:r>
            <a:r>
              <a:rPr lang="es-DO" sz="2800" dirty="0" err="1" smtClean="0"/>
              <a:t>verbs</a:t>
            </a:r>
            <a:r>
              <a:rPr lang="es-DO" sz="2800" dirty="0" smtClean="0"/>
              <a:t> in </a:t>
            </a:r>
            <a:r>
              <a:rPr lang="es-DO" sz="2800" dirty="0" err="1" smtClean="0"/>
              <a:t>past</a:t>
            </a:r>
            <a:r>
              <a:rPr lang="es-DO" sz="2800" dirty="0" smtClean="0"/>
              <a:t>.</a:t>
            </a:r>
            <a:endParaRPr lang="es-DO" sz="2800" dirty="0"/>
          </a:p>
        </p:txBody>
      </p:sp>
    </p:spTree>
    <p:extLst>
      <p:ext uri="{BB962C8B-B14F-4D97-AF65-F5344CB8AC3E}">
        <p14:creationId xmlns:p14="http://schemas.microsoft.com/office/powerpoint/2010/main" val="38387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>What is Simple Past Tense?</a:t>
            </a:r>
            <a:endParaRPr lang="en-U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Simple past is a verb tense that is used to talk about things that happened or existed before now.</a:t>
            </a:r>
          </a:p>
          <a:p>
            <a:endParaRPr lang="en-US" sz="3200" dirty="0"/>
          </a:p>
          <a:p>
            <a:r>
              <a:rPr lang="en-US" sz="3200" dirty="0" smtClean="0"/>
              <a:t>Imagine someone asks about what you did yesterday.</a:t>
            </a:r>
          </a:p>
          <a:p>
            <a:r>
              <a:rPr lang="en-US" sz="3200" dirty="0" smtClean="0"/>
              <a:t>How would you answer?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77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effectLst>
            <a:softEdge rad="12700"/>
          </a:effectLst>
        </p:spPr>
        <p:txBody>
          <a:bodyPr/>
          <a:lstStyle/>
          <a:p>
            <a:endParaRPr lang="es-DO" dirty="0"/>
          </a:p>
        </p:txBody>
      </p:sp>
      <p:pic>
        <p:nvPicPr>
          <p:cNvPr id="1028" name="Picture 4" descr="Sabe quÃ© es el Design Thinking?- EUC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7" y="1573675"/>
            <a:ext cx="7477125" cy="375285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5161" y="687057"/>
            <a:ext cx="5405267" cy="1371600"/>
          </a:xfrm>
          <a:ln w="38100">
            <a:solidFill>
              <a:schemeClr val="tx2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DO" sz="6600" dirty="0" smtClean="0"/>
              <a:t>Can I </a:t>
            </a:r>
            <a:r>
              <a:rPr lang="es-DO" sz="6600" dirty="0" err="1" smtClean="0"/>
              <a:t>say</a:t>
            </a:r>
            <a:r>
              <a:rPr lang="es-DO" sz="6600" dirty="0" smtClean="0"/>
              <a:t>…?</a:t>
            </a:r>
            <a:endParaRPr lang="es-DO" sz="6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94692" y="2567354"/>
            <a:ext cx="9186203" cy="3931920"/>
          </a:xfrm>
        </p:spPr>
        <p:txBody>
          <a:bodyPr numCol="2">
            <a:noAutofit/>
          </a:bodyPr>
          <a:lstStyle/>
          <a:p>
            <a:r>
              <a:rPr lang="en-US" sz="4000" dirty="0" smtClean="0"/>
              <a:t>I get up at 8.</a:t>
            </a:r>
          </a:p>
          <a:p>
            <a:r>
              <a:rPr lang="en-US" sz="4000" dirty="0" smtClean="0"/>
              <a:t>I brush my teeth.</a:t>
            </a:r>
          </a:p>
          <a:p>
            <a:r>
              <a:rPr lang="en-US" sz="4000" dirty="0" smtClean="0"/>
              <a:t>I have breakfast.</a:t>
            </a:r>
          </a:p>
          <a:p>
            <a:r>
              <a:rPr lang="en-US" sz="4000" dirty="0" smtClean="0"/>
              <a:t>I watch TV.</a:t>
            </a:r>
          </a:p>
          <a:p>
            <a:r>
              <a:rPr lang="en-US" sz="4000" dirty="0" smtClean="0"/>
              <a:t>I play with my phone.</a:t>
            </a:r>
          </a:p>
          <a:p>
            <a:r>
              <a:rPr lang="en-US" sz="4000" dirty="0" smtClean="0"/>
              <a:t>I do my homework.</a:t>
            </a:r>
          </a:p>
          <a:p>
            <a:r>
              <a:rPr lang="en-US" sz="4000" dirty="0" smtClean="0"/>
              <a:t>I have lunch.</a:t>
            </a:r>
          </a:p>
          <a:p>
            <a:r>
              <a:rPr lang="en-US" sz="4000" dirty="0" smtClean="0"/>
              <a:t>Etcetera.</a:t>
            </a:r>
          </a:p>
        </p:txBody>
      </p:sp>
      <p:pic>
        <p:nvPicPr>
          <p:cNvPr id="2056" name="Picture 8" descr="PNG Wrong Cross Transparent Wrong Cross.PNG Images. | Plus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997" y="860474"/>
            <a:ext cx="5715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75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9521" y="655473"/>
            <a:ext cx="7613561" cy="1371600"/>
          </a:xfrm>
        </p:spPr>
        <p:txBody>
          <a:bodyPr/>
          <a:lstStyle/>
          <a:p>
            <a:r>
              <a:rPr lang="es-DO" dirty="0" err="1" smtClean="0"/>
              <a:t>How</a:t>
            </a:r>
            <a:r>
              <a:rPr lang="es-DO" dirty="0" smtClean="0"/>
              <a:t> </a:t>
            </a:r>
            <a:r>
              <a:rPr lang="es-DO" dirty="0" err="1" smtClean="0"/>
              <a:t>to</a:t>
            </a:r>
            <a:r>
              <a:rPr lang="es-DO" dirty="0" smtClean="0"/>
              <a:t> </a:t>
            </a:r>
            <a:r>
              <a:rPr lang="es-DO" dirty="0" err="1" smtClean="0"/>
              <a:t>build</a:t>
            </a:r>
            <a:r>
              <a:rPr lang="es-DO" dirty="0" smtClean="0"/>
              <a:t> simple </a:t>
            </a:r>
            <a:r>
              <a:rPr lang="es-DO" dirty="0" err="1" smtClean="0"/>
              <a:t>past</a:t>
            </a:r>
            <a:r>
              <a:rPr lang="es-DO" dirty="0" smtClean="0"/>
              <a:t>.</a:t>
            </a:r>
            <a:endParaRPr lang="es-D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639" y="1764406"/>
            <a:ext cx="11397803" cy="4270634"/>
          </a:xfrm>
        </p:spPr>
        <p:txBody>
          <a:bodyPr/>
          <a:lstStyle/>
          <a:p>
            <a:r>
              <a:rPr lang="es-DO" sz="2600" dirty="0" err="1" smtClean="0"/>
              <a:t>It</a:t>
            </a:r>
            <a:r>
              <a:rPr lang="es-DO" sz="2600" dirty="0" smtClean="0"/>
              <a:t> </a:t>
            </a:r>
            <a:r>
              <a:rPr lang="es-DO" sz="2600" dirty="0" err="1" smtClean="0"/>
              <a:t>will</a:t>
            </a:r>
            <a:r>
              <a:rPr lang="es-DO" sz="2600" dirty="0" smtClean="0"/>
              <a:t> </a:t>
            </a:r>
            <a:r>
              <a:rPr lang="es-DO" sz="2600" dirty="0" err="1" smtClean="0"/>
              <a:t>depend</a:t>
            </a:r>
            <a:r>
              <a:rPr lang="es-DO" sz="2600" dirty="0" smtClean="0"/>
              <a:t> </a:t>
            </a:r>
            <a:r>
              <a:rPr lang="es-DO" sz="2600" dirty="0" err="1" smtClean="0"/>
              <a:t>on</a:t>
            </a:r>
            <a:r>
              <a:rPr lang="es-DO" sz="2600" dirty="0" smtClean="0"/>
              <a:t> </a:t>
            </a:r>
            <a:r>
              <a:rPr lang="es-DO" sz="2600" dirty="0" err="1" smtClean="0"/>
              <a:t>whether</a:t>
            </a:r>
            <a:r>
              <a:rPr lang="es-DO" sz="2600" dirty="0" smtClean="0"/>
              <a:t> </a:t>
            </a:r>
            <a:r>
              <a:rPr lang="es-DO" sz="2600" dirty="0" err="1" smtClean="0"/>
              <a:t>the</a:t>
            </a:r>
            <a:r>
              <a:rPr lang="es-DO" sz="2600" dirty="0" smtClean="0"/>
              <a:t> </a:t>
            </a:r>
            <a:r>
              <a:rPr lang="es-DO" sz="2600" dirty="0" err="1" smtClean="0"/>
              <a:t>verbs</a:t>
            </a:r>
            <a:r>
              <a:rPr lang="es-DO" sz="2600" dirty="0" smtClean="0"/>
              <a:t> are regular </a:t>
            </a:r>
            <a:r>
              <a:rPr lang="es-DO" sz="2600" dirty="0" err="1" smtClean="0"/>
              <a:t>or</a:t>
            </a:r>
            <a:r>
              <a:rPr lang="es-DO" sz="2600" dirty="0" smtClean="0"/>
              <a:t> irregular.</a:t>
            </a:r>
          </a:p>
          <a:p>
            <a:r>
              <a:rPr lang="es-DO" sz="2600" dirty="0" err="1" smtClean="0"/>
              <a:t>For</a:t>
            </a:r>
            <a:r>
              <a:rPr lang="es-DO" sz="2600" dirty="0" smtClean="0"/>
              <a:t> regular </a:t>
            </a:r>
            <a:r>
              <a:rPr lang="es-DO" sz="2600" dirty="0" err="1" smtClean="0"/>
              <a:t>verbs</a:t>
            </a:r>
            <a:r>
              <a:rPr lang="es-DO" sz="2600" dirty="0" smtClean="0"/>
              <a:t>, </a:t>
            </a:r>
            <a:r>
              <a:rPr lang="es-DO" sz="2600" dirty="0" err="1" smtClean="0"/>
              <a:t>add</a:t>
            </a:r>
            <a:r>
              <a:rPr lang="es-DO" sz="2600" dirty="0" smtClean="0"/>
              <a:t> </a:t>
            </a:r>
            <a:r>
              <a:rPr lang="es-DO" sz="2600" b="1" dirty="0" err="1" smtClean="0"/>
              <a:t>ed</a:t>
            </a:r>
            <a:r>
              <a:rPr lang="es-DO" sz="2600" dirty="0" smtClean="0"/>
              <a:t> </a:t>
            </a:r>
            <a:r>
              <a:rPr lang="es-DO" sz="2600" dirty="0" err="1" smtClean="0"/>
              <a:t>to</a:t>
            </a:r>
            <a:r>
              <a:rPr lang="es-DO" sz="2600" dirty="0" smtClean="0"/>
              <a:t> </a:t>
            </a:r>
            <a:r>
              <a:rPr lang="es-DO" sz="2600" dirty="0" err="1" smtClean="0"/>
              <a:t>the</a:t>
            </a:r>
            <a:r>
              <a:rPr lang="es-DO" sz="2600" dirty="0" smtClean="0"/>
              <a:t> </a:t>
            </a:r>
            <a:r>
              <a:rPr lang="es-DO" sz="2600" dirty="0" err="1" smtClean="0"/>
              <a:t>verb</a:t>
            </a:r>
            <a:r>
              <a:rPr lang="es-DO" sz="2600" dirty="0" smtClean="0"/>
              <a:t> </a:t>
            </a:r>
            <a:r>
              <a:rPr lang="es-DO" sz="2600" dirty="0" err="1" smtClean="0"/>
              <a:t>or</a:t>
            </a:r>
            <a:r>
              <a:rPr lang="es-DO" sz="2600" dirty="0" smtClean="0"/>
              <a:t> </a:t>
            </a:r>
            <a:r>
              <a:rPr lang="es-DO" sz="2600" dirty="0" err="1" smtClean="0"/>
              <a:t>just</a:t>
            </a:r>
            <a:r>
              <a:rPr lang="es-DO" sz="2600" dirty="0" smtClean="0"/>
              <a:t> </a:t>
            </a:r>
            <a:r>
              <a:rPr lang="es-DO" sz="2600" b="1" dirty="0" smtClean="0"/>
              <a:t>d</a:t>
            </a:r>
            <a:r>
              <a:rPr lang="es-DO" sz="2600" dirty="0" smtClean="0"/>
              <a:t> </a:t>
            </a:r>
            <a:r>
              <a:rPr lang="es-DO" sz="2600" dirty="0" err="1" smtClean="0"/>
              <a:t>if</a:t>
            </a:r>
            <a:r>
              <a:rPr lang="es-DO" sz="2600" dirty="0" smtClean="0"/>
              <a:t> </a:t>
            </a:r>
            <a:r>
              <a:rPr lang="es-DO" sz="2600" dirty="0" err="1" smtClean="0"/>
              <a:t>the</a:t>
            </a:r>
            <a:r>
              <a:rPr lang="es-DO" sz="2600" dirty="0" smtClean="0"/>
              <a:t> </a:t>
            </a:r>
            <a:r>
              <a:rPr lang="es-DO" sz="2600" dirty="0" err="1" smtClean="0"/>
              <a:t>verb</a:t>
            </a:r>
            <a:r>
              <a:rPr lang="es-DO" sz="2600" dirty="0" smtClean="0"/>
              <a:t> </a:t>
            </a:r>
            <a:r>
              <a:rPr lang="es-DO" sz="2600" dirty="0" err="1" smtClean="0"/>
              <a:t>already</a:t>
            </a:r>
            <a:r>
              <a:rPr lang="es-DO" sz="2600" dirty="0" smtClean="0"/>
              <a:t> </a:t>
            </a:r>
            <a:r>
              <a:rPr lang="es-DO" sz="2600" dirty="0" err="1" smtClean="0"/>
              <a:t>ends</a:t>
            </a:r>
            <a:r>
              <a:rPr lang="es-DO" sz="2600" dirty="0" smtClean="0"/>
              <a:t> in </a:t>
            </a:r>
            <a:r>
              <a:rPr lang="es-DO" sz="2600" dirty="0" err="1" smtClean="0"/>
              <a:t>an</a:t>
            </a:r>
            <a:r>
              <a:rPr lang="es-DO" sz="2600" dirty="0" smtClean="0"/>
              <a:t> </a:t>
            </a:r>
            <a:r>
              <a:rPr lang="es-DO" sz="2600" b="1" dirty="0" smtClean="0"/>
              <a:t>e.</a:t>
            </a:r>
          </a:p>
          <a:p>
            <a:pPr marL="0" indent="0">
              <a:buNone/>
            </a:pPr>
            <a:endParaRPr lang="es-DO" dirty="0" smtClean="0"/>
          </a:p>
          <a:p>
            <a:pPr marL="0" indent="0">
              <a:buNone/>
            </a:pPr>
            <a:endParaRPr lang="es-D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084" y="3136006"/>
            <a:ext cx="4980434" cy="279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DO" sz="2600" dirty="0" err="1" smtClean="0"/>
              <a:t>For</a:t>
            </a:r>
            <a:r>
              <a:rPr lang="es-DO" sz="2600" dirty="0" smtClean="0"/>
              <a:t> irregular </a:t>
            </a:r>
            <a:r>
              <a:rPr lang="es-DO" sz="2600" dirty="0" err="1" smtClean="0"/>
              <a:t>verbs</a:t>
            </a:r>
            <a:r>
              <a:rPr lang="es-DO" sz="2600" dirty="0" smtClean="0"/>
              <a:t>, </a:t>
            </a:r>
            <a:r>
              <a:rPr lang="es-DO" sz="2600" dirty="0" err="1" smtClean="0"/>
              <a:t>things</a:t>
            </a:r>
            <a:r>
              <a:rPr lang="es-DO" sz="2600" dirty="0" smtClean="0"/>
              <a:t> </a:t>
            </a:r>
            <a:r>
              <a:rPr lang="es-DO" sz="2600" dirty="0" err="1" smtClean="0"/>
              <a:t>get</a:t>
            </a:r>
            <a:r>
              <a:rPr lang="es-DO" sz="2600" dirty="0" smtClean="0"/>
              <a:t> </a:t>
            </a:r>
            <a:r>
              <a:rPr lang="es-DO" sz="2600" dirty="0" err="1" smtClean="0"/>
              <a:t>complicated</a:t>
            </a:r>
            <a:r>
              <a:rPr lang="es-DO" sz="2600" dirty="0" smtClean="0"/>
              <a:t>. </a:t>
            </a:r>
            <a:r>
              <a:rPr lang="es-DO" sz="2600" dirty="0" err="1" smtClean="0"/>
              <a:t>Some</a:t>
            </a:r>
            <a:r>
              <a:rPr lang="es-DO" sz="2600" dirty="0" smtClean="0"/>
              <a:t> irregular </a:t>
            </a:r>
            <a:r>
              <a:rPr lang="es-DO" sz="2600" dirty="0" err="1" smtClean="0"/>
              <a:t>verbs</a:t>
            </a:r>
            <a:r>
              <a:rPr lang="es-DO" sz="2600" dirty="0" smtClean="0"/>
              <a:t> </a:t>
            </a:r>
            <a:r>
              <a:rPr lang="es-DO" sz="2600" dirty="0" err="1" smtClean="0"/>
              <a:t>stay</a:t>
            </a:r>
            <a:r>
              <a:rPr lang="es-DO" sz="2600" dirty="0" smtClean="0"/>
              <a:t> </a:t>
            </a:r>
            <a:r>
              <a:rPr lang="es-DO" sz="2600" dirty="0" err="1" smtClean="0"/>
              <a:t>the</a:t>
            </a:r>
            <a:r>
              <a:rPr lang="es-DO" sz="2600" dirty="0" smtClean="0"/>
              <a:t> </a:t>
            </a:r>
            <a:r>
              <a:rPr lang="es-DO" sz="2600" dirty="0" err="1" smtClean="0"/>
              <a:t>same</a:t>
            </a:r>
            <a:r>
              <a:rPr lang="es-DO" sz="2600" dirty="0" smtClean="0"/>
              <a:t>.</a:t>
            </a:r>
            <a:endParaRPr lang="es-DO" sz="2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21417" y="616836"/>
            <a:ext cx="7549166" cy="1371600"/>
          </a:xfrm>
        </p:spPr>
        <p:txBody>
          <a:bodyPr/>
          <a:lstStyle/>
          <a:p>
            <a:r>
              <a:rPr lang="es-DO" dirty="0" err="1" smtClean="0"/>
              <a:t>How</a:t>
            </a:r>
            <a:r>
              <a:rPr lang="es-DO" dirty="0" smtClean="0"/>
              <a:t> </a:t>
            </a:r>
            <a:r>
              <a:rPr lang="es-DO" dirty="0" err="1" smtClean="0"/>
              <a:t>to</a:t>
            </a:r>
            <a:r>
              <a:rPr lang="es-DO" dirty="0" smtClean="0"/>
              <a:t> </a:t>
            </a:r>
            <a:r>
              <a:rPr lang="es-DO" dirty="0" err="1" smtClean="0"/>
              <a:t>build</a:t>
            </a:r>
            <a:r>
              <a:rPr lang="es-DO" dirty="0" smtClean="0"/>
              <a:t> simple </a:t>
            </a:r>
            <a:r>
              <a:rPr lang="es-DO" dirty="0" err="1" smtClean="0"/>
              <a:t>past</a:t>
            </a:r>
            <a:r>
              <a:rPr lang="es-DO" dirty="0" smtClean="0"/>
              <a:t>.</a:t>
            </a:r>
            <a:endParaRPr lang="es-D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927" y="3222952"/>
            <a:ext cx="3866145" cy="250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1678117"/>
            <a:ext cx="10058400" cy="3931920"/>
          </a:xfrm>
        </p:spPr>
        <p:txBody>
          <a:bodyPr>
            <a:normAutofit/>
          </a:bodyPr>
          <a:lstStyle/>
          <a:p>
            <a:r>
              <a:rPr lang="es-DO" sz="2600" dirty="0" err="1" smtClean="0"/>
              <a:t>Some</a:t>
            </a:r>
            <a:r>
              <a:rPr lang="es-DO" sz="2600" dirty="0" smtClean="0"/>
              <a:t> </a:t>
            </a:r>
            <a:r>
              <a:rPr lang="es-DO" sz="2600" dirty="0" err="1" smtClean="0"/>
              <a:t>other</a:t>
            </a:r>
            <a:r>
              <a:rPr lang="es-DO" sz="2600" dirty="0" smtClean="0"/>
              <a:t> </a:t>
            </a:r>
            <a:r>
              <a:rPr lang="es-DO" sz="2600" dirty="0" err="1" smtClean="0"/>
              <a:t>verbs</a:t>
            </a:r>
            <a:r>
              <a:rPr lang="es-DO" sz="2600" dirty="0" smtClean="0"/>
              <a:t> (</a:t>
            </a:r>
            <a:r>
              <a:rPr lang="es-DO" sz="2600" dirty="0" err="1" smtClean="0"/>
              <a:t>most</a:t>
            </a:r>
            <a:r>
              <a:rPr lang="es-DO" sz="2600" dirty="0" smtClean="0"/>
              <a:t> of </a:t>
            </a:r>
            <a:r>
              <a:rPr lang="es-DO" sz="2600" dirty="0" err="1" smtClean="0"/>
              <a:t>them</a:t>
            </a:r>
            <a:r>
              <a:rPr lang="es-DO" sz="2600" dirty="0" smtClean="0"/>
              <a:t>) </a:t>
            </a:r>
            <a:r>
              <a:rPr lang="es-DO" sz="2600" dirty="0" err="1" smtClean="0"/>
              <a:t>including</a:t>
            </a:r>
            <a:r>
              <a:rPr lang="es-DO" sz="2600" dirty="0" smtClean="0"/>
              <a:t> </a:t>
            </a:r>
            <a:r>
              <a:rPr lang="es-DO" sz="2600" dirty="0" err="1" smtClean="0"/>
              <a:t>the</a:t>
            </a:r>
            <a:r>
              <a:rPr lang="es-DO" sz="2600" dirty="0" smtClean="0"/>
              <a:t> </a:t>
            </a:r>
            <a:r>
              <a:rPr lang="es-DO" sz="2600" dirty="0" err="1" smtClean="0"/>
              <a:t>verb</a:t>
            </a:r>
            <a:r>
              <a:rPr lang="es-DO" sz="2600" dirty="0" smtClean="0"/>
              <a:t> </a:t>
            </a:r>
            <a:r>
              <a:rPr lang="es-DO" sz="2600" dirty="0" err="1" smtClean="0"/>
              <a:t>to</a:t>
            </a:r>
            <a:r>
              <a:rPr lang="es-DO" sz="2600" dirty="0" smtClean="0"/>
              <a:t> be </a:t>
            </a:r>
            <a:r>
              <a:rPr lang="es-DO" sz="2600" dirty="0" err="1" smtClean="0"/>
              <a:t>have</a:t>
            </a:r>
            <a:r>
              <a:rPr lang="es-DO" sz="2600" dirty="0" smtClean="0"/>
              <a:t> </a:t>
            </a:r>
            <a:r>
              <a:rPr lang="es-DO" sz="2600" dirty="0" err="1" smtClean="0"/>
              <a:t>totally</a:t>
            </a:r>
            <a:r>
              <a:rPr lang="es-DO" sz="2600" dirty="0" smtClean="0"/>
              <a:t> </a:t>
            </a:r>
            <a:r>
              <a:rPr lang="es-DO" sz="2600" dirty="0" err="1" smtClean="0"/>
              <a:t>different</a:t>
            </a:r>
            <a:r>
              <a:rPr lang="es-DO" sz="2600" dirty="0" smtClean="0"/>
              <a:t> </a:t>
            </a:r>
            <a:r>
              <a:rPr lang="es-DO" sz="2600" dirty="0" err="1" smtClean="0"/>
              <a:t>forms</a:t>
            </a:r>
            <a:r>
              <a:rPr lang="es-DO" sz="2600" dirty="0" smtClean="0"/>
              <a:t> </a:t>
            </a:r>
            <a:r>
              <a:rPr lang="es-DO" sz="2600" dirty="0" err="1" smtClean="0"/>
              <a:t>that</a:t>
            </a:r>
            <a:r>
              <a:rPr lang="es-DO" sz="2600" dirty="0" smtClean="0"/>
              <a:t> </a:t>
            </a:r>
            <a:r>
              <a:rPr lang="es-DO" sz="2600" dirty="0" err="1" smtClean="0"/>
              <a:t>we</a:t>
            </a:r>
            <a:r>
              <a:rPr lang="es-DO" sz="2600" dirty="0" smtClean="0"/>
              <a:t> </a:t>
            </a:r>
            <a:r>
              <a:rPr lang="es-DO" sz="2600" dirty="0" err="1" smtClean="0"/>
              <a:t>need</a:t>
            </a:r>
            <a:r>
              <a:rPr lang="es-DO" sz="2600" dirty="0" smtClean="0"/>
              <a:t> </a:t>
            </a:r>
            <a:r>
              <a:rPr lang="es-DO" sz="2600" dirty="0" err="1" smtClean="0"/>
              <a:t>to</a:t>
            </a:r>
            <a:r>
              <a:rPr lang="es-DO" sz="2600" dirty="0" smtClean="0"/>
              <a:t> </a:t>
            </a:r>
            <a:r>
              <a:rPr lang="es-DO" sz="2600" dirty="0" err="1" smtClean="0"/>
              <a:t>learn</a:t>
            </a:r>
            <a:r>
              <a:rPr lang="es-DO" sz="2600" dirty="0" smtClean="0"/>
              <a:t>.</a:t>
            </a:r>
            <a:endParaRPr lang="es-DO" sz="2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21417" y="616836"/>
            <a:ext cx="7549166" cy="1371600"/>
          </a:xfrm>
        </p:spPr>
        <p:txBody>
          <a:bodyPr/>
          <a:lstStyle/>
          <a:p>
            <a:r>
              <a:rPr lang="es-DO" dirty="0" err="1" smtClean="0"/>
              <a:t>How</a:t>
            </a:r>
            <a:r>
              <a:rPr lang="es-DO" dirty="0" smtClean="0"/>
              <a:t> </a:t>
            </a:r>
            <a:r>
              <a:rPr lang="es-DO" dirty="0" err="1" smtClean="0"/>
              <a:t>to</a:t>
            </a:r>
            <a:r>
              <a:rPr lang="es-DO" dirty="0" smtClean="0"/>
              <a:t> </a:t>
            </a:r>
            <a:r>
              <a:rPr lang="es-DO" dirty="0" err="1" smtClean="0"/>
              <a:t>build</a:t>
            </a:r>
            <a:r>
              <a:rPr lang="es-DO" dirty="0" smtClean="0"/>
              <a:t> simple </a:t>
            </a:r>
            <a:r>
              <a:rPr lang="es-DO" dirty="0" err="1" smtClean="0"/>
              <a:t>past</a:t>
            </a:r>
            <a:r>
              <a:rPr lang="es-DO" dirty="0" smtClean="0"/>
              <a:t>.</a:t>
            </a:r>
            <a:endParaRPr lang="es-DO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275" y="2801758"/>
            <a:ext cx="398145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dirty="0" err="1" smtClean="0"/>
              <a:t>Some</a:t>
            </a:r>
            <a:r>
              <a:rPr lang="es-DO" dirty="0" smtClean="0"/>
              <a:t> regular </a:t>
            </a:r>
            <a:r>
              <a:rPr lang="es-DO" dirty="0" err="1" smtClean="0"/>
              <a:t>verbs</a:t>
            </a:r>
            <a:r>
              <a:rPr lang="es-DO" dirty="0" smtClean="0"/>
              <a:t> in </a:t>
            </a:r>
            <a:r>
              <a:rPr lang="es-DO" dirty="0" err="1" smtClean="0"/>
              <a:t>past</a:t>
            </a:r>
            <a:r>
              <a:rPr lang="es-DO" dirty="0" smtClean="0"/>
              <a:t>.</a:t>
            </a:r>
            <a:endParaRPr lang="es-D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33631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s-DO" dirty="0" smtClean="0"/>
              <a:t>Regular </a:t>
            </a:r>
            <a:r>
              <a:rPr lang="es-DO" dirty="0" err="1" smtClean="0"/>
              <a:t>verbs</a:t>
            </a:r>
            <a:r>
              <a:rPr lang="es-DO" dirty="0" smtClean="0"/>
              <a:t> </a:t>
            </a:r>
            <a:r>
              <a:rPr lang="es-DO" dirty="0" err="1" smtClean="0"/>
              <a:t>just</a:t>
            </a:r>
            <a:r>
              <a:rPr lang="es-DO" dirty="0" smtClean="0"/>
              <a:t> </a:t>
            </a:r>
            <a:r>
              <a:rPr lang="es-DO" dirty="0" err="1" smtClean="0"/>
              <a:t>need</a:t>
            </a:r>
            <a:r>
              <a:rPr lang="es-DO" dirty="0" smtClean="0"/>
              <a:t> </a:t>
            </a:r>
            <a:r>
              <a:rPr lang="es-DO" b="1" dirty="0" err="1" smtClean="0"/>
              <a:t>ed</a:t>
            </a:r>
            <a:r>
              <a:rPr lang="es-DO" b="1" dirty="0" smtClean="0"/>
              <a:t> </a:t>
            </a:r>
            <a:r>
              <a:rPr lang="es-DO" dirty="0" err="1" smtClean="0"/>
              <a:t>or</a:t>
            </a:r>
            <a:r>
              <a:rPr lang="es-DO" dirty="0" smtClean="0"/>
              <a:t> </a:t>
            </a:r>
            <a:r>
              <a:rPr lang="es-DO" b="1" dirty="0" smtClean="0"/>
              <a:t>d:</a:t>
            </a:r>
          </a:p>
          <a:p>
            <a:pPr marL="0" indent="0">
              <a:buNone/>
            </a:pPr>
            <a:endParaRPr lang="es-D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Need</a:t>
            </a:r>
            <a:r>
              <a:rPr lang="es-DO" dirty="0" smtClean="0"/>
              <a:t> – </a:t>
            </a:r>
            <a:r>
              <a:rPr lang="es-DO" dirty="0" err="1" smtClean="0"/>
              <a:t>Needed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Work</a:t>
            </a:r>
            <a:r>
              <a:rPr lang="es-DO" dirty="0" smtClean="0"/>
              <a:t> – </a:t>
            </a:r>
            <a:r>
              <a:rPr lang="es-DO" dirty="0" err="1" smtClean="0"/>
              <a:t>Worked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Like</a:t>
            </a:r>
            <a:r>
              <a:rPr lang="es-DO" dirty="0" smtClean="0"/>
              <a:t> – </a:t>
            </a:r>
            <a:r>
              <a:rPr lang="es-DO" dirty="0" err="1" smtClean="0"/>
              <a:t>Liked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Love</a:t>
            </a:r>
            <a:r>
              <a:rPr lang="es-DO" dirty="0" smtClean="0"/>
              <a:t> – </a:t>
            </a:r>
            <a:r>
              <a:rPr lang="es-DO" dirty="0" err="1" smtClean="0"/>
              <a:t>Loved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Hate</a:t>
            </a:r>
            <a:r>
              <a:rPr lang="es-DO" dirty="0" smtClean="0"/>
              <a:t> – </a:t>
            </a:r>
            <a:r>
              <a:rPr lang="es-DO" dirty="0" err="1" smtClean="0"/>
              <a:t>Hated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smtClean="0"/>
              <a:t>Live – </a:t>
            </a:r>
            <a:r>
              <a:rPr lang="es-DO" dirty="0" err="1" smtClean="0"/>
              <a:t>Lived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smtClean="0"/>
              <a:t>Listen – </a:t>
            </a:r>
            <a:r>
              <a:rPr lang="es-DO" dirty="0" err="1" smtClean="0"/>
              <a:t>Listened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smtClean="0"/>
              <a:t>Complete – </a:t>
            </a:r>
            <a:r>
              <a:rPr lang="es-DO" dirty="0" err="1" smtClean="0"/>
              <a:t>Completed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endParaRPr lang="es-DO" dirty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Change</a:t>
            </a:r>
            <a:r>
              <a:rPr lang="es-DO" dirty="0" smtClean="0"/>
              <a:t> – </a:t>
            </a:r>
            <a:r>
              <a:rPr lang="es-DO" dirty="0" err="1" smtClean="0"/>
              <a:t>Changed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Walk</a:t>
            </a:r>
            <a:r>
              <a:rPr lang="es-DO" dirty="0" smtClean="0"/>
              <a:t> – </a:t>
            </a:r>
            <a:r>
              <a:rPr lang="es-DO" dirty="0" err="1" smtClean="0"/>
              <a:t>Walked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Study</a:t>
            </a:r>
            <a:r>
              <a:rPr lang="es-DO" dirty="0" smtClean="0"/>
              <a:t> – </a:t>
            </a:r>
            <a:r>
              <a:rPr lang="es-DO" dirty="0" err="1" smtClean="0"/>
              <a:t>Studied</a:t>
            </a:r>
            <a:r>
              <a:rPr lang="es-DO" dirty="0" smtClean="0"/>
              <a:t> (</a:t>
            </a:r>
            <a:r>
              <a:rPr lang="es-DO" dirty="0" err="1" smtClean="0"/>
              <a:t>change</a:t>
            </a:r>
            <a:r>
              <a:rPr lang="es-DO" dirty="0" smtClean="0"/>
              <a:t> </a:t>
            </a:r>
            <a:r>
              <a:rPr lang="es-DO" dirty="0" err="1" smtClean="0"/>
              <a:t>the</a:t>
            </a:r>
            <a:r>
              <a:rPr lang="es-DO" dirty="0" smtClean="0"/>
              <a:t> </a:t>
            </a:r>
            <a:r>
              <a:rPr lang="es-DO" b="1" dirty="0" smtClean="0"/>
              <a:t>y</a:t>
            </a:r>
            <a:r>
              <a:rPr lang="es-DO" dirty="0" smtClean="0"/>
              <a:t> </a:t>
            </a:r>
            <a:r>
              <a:rPr lang="es-DO" dirty="0" err="1" smtClean="0"/>
              <a:t>for</a:t>
            </a:r>
            <a:r>
              <a:rPr lang="es-DO" dirty="0" smtClean="0"/>
              <a:t> </a:t>
            </a:r>
            <a:r>
              <a:rPr lang="es-DO" b="1" dirty="0" smtClean="0"/>
              <a:t>i</a:t>
            </a:r>
            <a:r>
              <a:rPr lang="es-DO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smtClean="0"/>
              <a:t>Brush – </a:t>
            </a:r>
            <a:r>
              <a:rPr lang="es-DO" dirty="0" err="1" smtClean="0"/>
              <a:t>Brushed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Start</a:t>
            </a:r>
            <a:r>
              <a:rPr lang="es-DO" dirty="0" smtClean="0"/>
              <a:t> – </a:t>
            </a:r>
            <a:r>
              <a:rPr lang="es-DO" dirty="0" err="1" smtClean="0"/>
              <a:t>Started</a:t>
            </a:r>
            <a:endParaRPr lang="es-DO" dirty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smtClean="0"/>
              <a:t>Play – </a:t>
            </a:r>
            <a:r>
              <a:rPr lang="es-DO" dirty="0" err="1" smtClean="0"/>
              <a:t>Played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Finish</a:t>
            </a:r>
            <a:r>
              <a:rPr lang="es-DO" dirty="0" smtClean="0"/>
              <a:t> – </a:t>
            </a:r>
            <a:r>
              <a:rPr lang="es-DO" dirty="0" err="1" smtClean="0"/>
              <a:t>Finished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Watch</a:t>
            </a:r>
            <a:r>
              <a:rPr lang="es-DO" dirty="0" smtClean="0"/>
              <a:t> – </a:t>
            </a:r>
            <a:r>
              <a:rPr lang="es-DO" dirty="0" err="1" smtClean="0"/>
              <a:t>Watched</a:t>
            </a:r>
            <a:endParaRPr lang="es-DO" dirty="0" smtClean="0"/>
          </a:p>
          <a:p>
            <a:pPr marL="0" indent="0">
              <a:buNone/>
            </a:pPr>
            <a:endParaRPr lang="es-DO" dirty="0" smtClean="0"/>
          </a:p>
        </p:txBody>
      </p:sp>
    </p:spTree>
    <p:extLst>
      <p:ext uri="{BB962C8B-B14F-4D97-AF65-F5344CB8AC3E}">
        <p14:creationId xmlns:p14="http://schemas.microsoft.com/office/powerpoint/2010/main" val="32341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err="1" smtClean="0"/>
              <a:t>Some</a:t>
            </a:r>
            <a:r>
              <a:rPr lang="es-DO" dirty="0" smtClean="0"/>
              <a:t> irregular </a:t>
            </a:r>
            <a:r>
              <a:rPr lang="es-DO" dirty="0" err="1" smtClean="0"/>
              <a:t>verbs</a:t>
            </a:r>
            <a:r>
              <a:rPr lang="es-DO" dirty="0" smtClean="0"/>
              <a:t> in </a:t>
            </a:r>
            <a:r>
              <a:rPr lang="es-DO" dirty="0" err="1" smtClean="0"/>
              <a:t>past</a:t>
            </a:r>
            <a:r>
              <a:rPr lang="es-DO" dirty="0" smtClean="0"/>
              <a:t>.</a:t>
            </a:r>
            <a:endParaRPr lang="es-DO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54237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s-DO" dirty="0" smtClean="0"/>
              <a:t>Irregular </a:t>
            </a:r>
            <a:r>
              <a:rPr lang="es-DO" dirty="0" err="1" smtClean="0"/>
              <a:t>verbs</a:t>
            </a:r>
            <a:r>
              <a:rPr lang="es-DO" dirty="0" smtClean="0"/>
              <a:t> </a:t>
            </a:r>
            <a:r>
              <a:rPr lang="es-DO" dirty="0" err="1" smtClean="0"/>
              <a:t>change</a:t>
            </a:r>
            <a:r>
              <a:rPr lang="es-DO" dirty="0" smtClean="0"/>
              <a:t> in </a:t>
            </a:r>
            <a:r>
              <a:rPr lang="es-DO" dirty="0" err="1" smtClean="0"/>
              <a:t>every</a:t>
            </a:r>
            <a:r>
              <a:rPr lang="es-DO" dirty="0" smtClean="0"/>
              <a:t> case.</a:t>
            </a:r>
            <a:endParaRPr lang="es-DO" b="1" dirty="0" smtClean="0"/>
          </a:p>
          <a:p>
            <a:pPr marL="0" indent="0">
              <a:buNone/>
            </a:pPr>
            <a:endParaRPr lang="es-D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smtClean="0"/>
              <a:t>Be – </a:t>
            </a:r>
            <a:r>
              <a:rPr lang="es-DO" dirty="0" err="1" smtClean="0"/>
              <a:t>Was</a:t>
            </a:r>
            <a:r>
              <a:rPr lang="es-DO" dirty="0" smtClean="0"/>
              <a:t>/</a:t>
            </a:r>
            <a:r>
              <a:rPr lang="es-DO" dirty="0" err="1" smtClean="0"/>
              <a:t>Were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See</a:t>
            </a:r>
            <a:r>
              <a:rPr lang="es-DO" dirty="0" smtClean="0"/>
              <a:t> – </a:t>
            </a:r>
            <a:r>
              <a:rPr lang="es-DO" dirty="0" err="1" smtClean="0"/>
              <a:t>Saw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Eat</a:t>
            </a:r>
            <a:r>
              <a:rPr lang="es-DO" dirty="0" smtClean="0"/>
              <a:t> – Ate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Go</a:t>
            </a:r>
            <a:r>
              <a:rPr lang="es-DO" dirty="0" smtClean="0"/>
              <a:t> – </a:t>
            </a:r>
            <a:r>
              <a:rPr lang="es-DO" dirty="0" err="1" smtClean="0"/>
              <a:t>Went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Have</a:t>
            </a:r>
            <a:r>
              <a:rPr lang="es-DO" dirty="0" smtClean="0"/>
              <a:t> – </a:t>
            </a:r>
            <a:r>
              <a:rPr lang="es-DO" dirty="0" err="1" smtClean="0"/>
              <a:t>Had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smtClean="0"/>
              <a:t>Do – </a:t>
            </a:r>
            <a:r>
              <a:rPr lang="es-DO" dirty="0" err="1" smtClean="0"/>
              <a:t>Did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Write</a:t>
            </a:r>
            <a:r>
              <a:rPr lang="es-DO" dirty="0" smtClean="0"/>
              <a:t> – </a:t>
            </a:r>
            <a:r>
              <a:rPr lang="es-DO" dirty="0" err="1" smtClean="0"/>
              <a:t>Wrote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Make</a:t>
            </a:r>
            <a:r>
              <a:rPr lang="es-DO" dirty="0" smtClean="0"/>
              <a:t> – </a:t>
            </a:r>
            <a:r>
              <a:rPr lang="es-DO" dirty="0" err="1" smtClean="0"/>
              <a:t>Made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endParaRPr lang="es-DO" dirty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Read</a:t>
            </a:r>
            <a:r>
              <a:rPr lang="es-DO" dirty="0" smtClean="0"/>
              <a:t> – </a:t>
            </a:r>
            <a:r>
              <a:rPr lang="es-DO" dirty="0" err="1" smtClean="0"/>
              <a:t>Read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Run</a:t>
            </a:r>
            <a:r>
              <a:rPr lang="es-DO" dirty="0" smtClean="0"/>
              <a:t> – </a:t>
            </a:r>
            <a:r>
              <a:rPr lang="es-DO" dirty="0" err="1" smtClean="0"/>
              <a:t>Ran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Get</a:t>
            </a:r>
            <a:r>
              <a:rPr lang="es-DO" dirty="0" smtClean="0"/>
              <a:t> – </a:t>
            </a:r>
            <a:r>
              <a:rPr lang="es-DO" dirty="0" err="1" smtClean="0"/>
              <a:t>Got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Sleep</a:t>
            </a:r>
            <a:r>
              <a:rPr lang="es-DO" dirty="0" smtClean="0"/>
              <a:t> – </a:t>
            </a:r>
            <a:r>
              <a:rPr lang="es-DO" dirty="0" err="1" smtClean="0"/>
              <a:t>Slept</a:t>
            </a:r>
            <a:r>
              <a:rPr lang="es-D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Drink</a:t>
            </a:r>
            <a:r>
              <a:rPr lang="es-DO" dirty="0" smtClean="0"/>
              <a:t> – </a:t>
            </a:r>
            <a:r>
              <a:rPr lang="es-DO" dirty="0" err="1" smtClean="0"/>
              <a:t>Drank</a:t>
            </a:r>
            <a:r>
              <a:rPr lang="es-DO" dirty="0" smtClean="0"/>
              <a:t> </a:t>
            </a:r>
            <a:endParaRPr lang="es-DO" dirty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Take</a:t>
            </a:r>
            <a:r>
              <a:rPr lang="es-DO" dirty="0" smtClean="0"/>
              <a:t>  - </a:t>
            </a:r>
            <a:r>
              <a:rPr lang="es-DO" dirty="0" err="1" smtClean="0"/>
              <a:t>Took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Put</a:t>
            </a:r>
            <a:r>
              <a:rPr lang="es-DO" dirty="0" smtClean="0"/>
              <a:t> - </a:t>
            </a:r>
            <a:r>
              <a:rPr lang="es-DO" dirty="0" err="1" smtClean="0"/>
              <a:t>Put</a:t>
            </a:r>
            <a:endParaRPr lang="es-D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DO" dirty="0" err="1" smtClean="0"/>
              <a:t>Say</a:t>
            </a:r>
            <a:r>
              <a:rPr lang="es-DO" dirty="0" smtClean="0"/>
              <a:t> – Said </a:t>
            </a:r>
          </a:p>
          <a:p>
            <a:pPr marL="0" indent="0">
              <a:buNone/>
            </a:pPr>
            <a:endParaRPr lang="es-DO" dirty="0" smtClean="0"/>
          </a:p>
        </p:txBody>
      </p:sp>
    </p:spTree>
    <p:extLst>
      <p:ext uri="{BB962C8B-B14F-4D97-AF65-F5344CB8AC3E}">
        <p14:creationId xmlns:p14="http://schemas.microsoft.com/office/powerpoint/2010/main" val="30900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107</TotalTime>
  <Words>331</Words>
  <Application>Microsoft Office PowerPoint</Application>
  <PresentationFormat>Panorámica</PresentationFormat>
  <Paragraphs>70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Garamond</vt:lpstr>
      <vt:lpstr>Wingdings</vt:lpstr>
      <vt:lpstr>Savon</vt:lpstr>
      <vt:lpstr>Simple past tense</vt:lpstr>
      <vt:lpstr>What is Simple Past Tense?</vt:lpstr>
      <vt:lpstr>Presentación de PowerPoint</vt:lpstr>
      <vt:lpstr>Can I say…?</vt:lpstr>
      <vt:lpstr>How to build simple past.</vt:lpstr>
      <vt:lpstr>How to build simple past.</vt:lpstr>
      <vt:lpstr>How to build simple past.</vt:lpstr>
      <vt:lpstr>Some regular verbs in past.</vt:lpstr>
      <vt:lpstr>Some irregular verbs in past.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past tense</dc:title>
  <dc:creator>Juleisy Corniel</dc:creator>
  <cp:lastModifiedBy>Juleisy Corniel</cp:lastModifiedBy>
  <cp:revision>7</cp:revision>
  <dcterms:created xsi:type="dcterms:W3CDTF">2020-04-24T14:03:15Z</dcterms:created>
  <dcterms:modified xsi:type="dcterms:W3CDTF">2020-04-24T15:50:30Z</dcterms:modified>
</cp:coreProperties>
</file>