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320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610BB-BA2E-4790-9DF3-181F139B0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3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0" name="Google Shape;41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2" name="Google Shape;43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0" name="Google Shape;44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6" name="Google Shape;446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52" name="Google Shape;452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9" name="Google Shape;34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4" name="Google Shape;35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3" name="Google Shape;36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3" name="Google Shape;37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3" name="Google Shape;38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8" name="Google Shape;38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5" name="Google Shape;395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2" name="Google Shape;40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DD06EA-FBB7-440F-A065-42D3985B0D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400" y="171803"/>
            <a:ext cx="9186119" cy="15877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285650-A196-4D9D-8ABC-E8C0A3924F2F}"/>
              </a:ext>
            </a:extLst>
          </p:cNvPr>
          <p:cNvSpPr txBox="1"/>
          <p:nvPr/>
        </p:nvSpPr>
        <p:spPr>
          <a:xfrm>
            <a:off x="1238866" y="2160229"/>
            <a:ext cx="9778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Asignatura: </a:t>
            </a:r>
            <a:r>
              <a:rPr lang="es-ES" sz="2800" b="1" dirty="0">
                <a:solidFill>
                  <a:schemeClr val="accent1"/>
                </a:solidFill>
              </a:rPr>
              <a:t>Matemática.</a:t>
            </a:r>
          </a:p>
          <a:p>
            <a:endParaRPr lang="es-ES" sz="2800" b="1" dirty="0">
              <a:solidFill>
                <a:schemeClr val="accent1"/>
              </a:solidFill>
            </a:endParaRPr>
          </a:p>
          <a:p>
            <a:r>
              <a:rPr lang="es-ES" sz="2800" b="1" dirty="0"/>
              <a:t>Clase: </a:t>
            </a:r>
            <a:r>
              <a:rPr lang="es-ES" sz="2800" b="1" dirty="0">
                <a:solidFill>
                  <a:schemeClr val="accent1"/>
                </a:solidFill>
              </a:rPr>
              <a:t>4ta. Semana. </a:t>
            </a:r>
          </a:p>
          <a:p>
            <a:endParaRPr lang="es-ES" sz="2800" b="1" dirty="0">
              <a:solidFill>
                <a:schemeClr val="accent1"/>
              </a:solidFill>
            </a:endParaRPr>
          </a:p>
          <a:p>
            <a:r>
              <a:rPr lang="es-ES" sz="2800" b="1" dirty="0"/>
              <a:t>Tema: </a:t>
            </a:r>
            <a:r>
              <a:rPr lang="es-ES" sz="2800" b="1" dirty="0">
                <a:solidFill>
                  <a:schemeClr val="accent1"/>
                </a:solidFill>
              </a:rPr>
              <a:t>Rectas paralelas, perpendiculares y secantes.</a:t>
            </a:r>
            <a:endParaRPr lang="es-ES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BE054-E69C-4688-8E63-A77F70C5D188}"/>
              </a:ext>
            </a:extLst>
          </p:cNvPr>
          <p:cNvSpPr txBox="1"/>
          <p:nvPr/>
        </p:nvSpPr>
        <p:spPr>
          <a:xfrm>
            <a:off x="3232012" y="4976643"/>
            <a:ext cx="5791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Devinson López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A7D605-8FA9-4CD2-8FEA-102D4BB371E4}"/>
              </a:ext>
            </a:extLst>
          </p:cNvPr>
          <p:cNvSpPr txBox="1"/>
          <p:nvPr/>
        </p:nvSpPr>
        <p:spPr>
          <a:xfrm>
            <a:off x="1238866" y="4976643"/>
            <a:ext cx="460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/>
              <a:t>Profesore</a:t>
            </a:r>
            <a:r>
              <a:rPr lang="es-ES" sz="2800" b="1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511E6-7140-4D73-A477-14182E9B450C}"/>
              </a:ext>
            </a:extLst>
          </p:cNvPr>
          <p:cNvSpPr txBox="1"/>
          <p:nvPr/>
        </p:nvSpPr>
        <p:spPr>
          <a:xfrm>
            <a:off x="1238866" y="6022855"/>
            <a:ext cx="151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Fecha:</a:t>
            </a:r>
            <a:endParaRPr lang="en-US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EF10D-AACE-4F9C-A162-FE4952F672C9}"/>
              </a:ext>
            </a:extLst>
          </p:cNvPr>
          <p:cNvSpPr txBox="1"/>
          <p:nvPr/>
        </p:nvSpPr>
        <p:spPr>
          <a:xfrm>
            <a:off x="2286648" y="6022855"/>
            <a:ext cx="4973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Noviembre-didiciembre</a:t>
            </a:r>
            <a:r>
              <a:rPr lang="en-US" sz="2400" dirty="0"/>
              <a:t> 2020. </a:t>
            </a:r>
          </a:p>
        </p:txBody>
      </p:sp>
    </p:spTree>
    <p:extLst>
      <p:ext uri="{BB962C8B-B14F-4D97-AF65-F5344CB8AC3E}">
        <p14:creationId xmlns:p14="http://schemas.microsoft.com/office/powerpoint/2010/main" val="22924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6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s-ES" sz="6600" b="1"/>
              <a:t>Los ángulos alternos internos</a:t>
            </a:r>
            <a:endParaRPr/>
          </a:p>
        </p:txBody>
      </p:sp>
      <p:sp>
        <p:nvSpPr>
          <p:cNvPr id="413" name="Google Shape;413;p6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Son dos ángulos que están en el interior de</a:t>
            </a:r>
            <a:r>
              <a:rPr lang="es-ES" b="1"/>
              <a:t> L </a:t>
            </a:r>
            <a:r>
              <a:rPr lang="es-ES"/>
              <a:t>y </a:t>
            </a:r>
            <a:r>
              <a:rPr lang="es-ES" b="1"/>
              <a:t>M</a:t>
            </a:r>
            <a:r>
              <a:rPr lang="es-ES"/>
              <a:t> pero en lados opuestos de la transversal.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Teorema de los ángulos alternos internos: </a:t>
            </a:r>
            <a:r>
              <a:rPr lang="es-ES"/>
              <a:t>Si dos rectas paralelas son cortadas por una transversal, entonces los ángulos alternos internos son congruentes.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414" name="Google Shape;414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524" y="3996980"/>
            <a:ext cx="3343275" cy="271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81687" y="3752850"/>
            <a:ext cx="5029500" cy="29707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/>
              <a:t>Ángulos colaterales internos</a:t>
            </a:r>
            <a:endParaRPr/>
          </a:p>
        </p:txBody>
      </p:sp>
      <p:pic>
        <p:nvPicPr>
          <p:cNvPr id="421" name="Google Shape;421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2607" y="2889373"/>
            <a:ext cx="3579479" cy="3287590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Son aquellos que se encuentran del mismo lado de la secante y dentro de las rectas.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Ejemplo: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c y e se suman para dar 180 grados.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d y f se suman para dar 180 grados.</a:t>
            </a:r>
            <a:endParaRPr/>
          </a:p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Ángulos colaterales externos</a:t>
            </a:r>
            <a:endParaRPr/>
          </a:p>
        </p:txBody>
      </p:sp>
      <p:sp>
        <p:nvSpPr>
          <p:cNvPr id="428" name="Google Shape;428;p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Son aquellos que se encuentran del mismo lado de la secante y fuera de las rectas.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Ejemplo: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a y g se suman para dar 180 grados.</a:t>
            </a:r>
            <a:endParaRPr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/>
              <a:t>b y h se suman para dar 180 grados.</a:t>
            </a:r>
            <a:endParaRPr/>
          </a:p>
        </p:txBody>
      </p:sp>
      <p:pic>
        <p:nvPicPr>
          <p:cNvPr id="429" name="Google Shape;429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6192" y="3163445"/>
            <a:ext cx="2809875" cy="22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 b="1"/>
              <a:t>Los ángulos correspondientes</a:t>
            </a:r>
            <a:endParaRPr/>
          </a:p>
        </p:txBody>
      </p:sp>
      <p:sp>
        <p:nvSpPr>
          <p:cNvPr id="435" name="Google Shape;435;p63"/>
          <p:cNvSpPr txBox="1">
            <a:spLocks noGrp="1"/>
          </p:cNvSpPr>
          <p:nvPr>
            <p:ph type="body" idx="1"/>
          </p:nvPr>
        </p:nvSpPr>
        <p:spPr>
          <a:xfrm>
            <a:off x="190500" y="1825624"/>
            <a:ext cx="11163300" cy="463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Son dos ángulos que están en el "mismo lugar" con respecto a la transversal pero en diferentes rectas.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Teorema de los ángulos correspondientes: </a:t>
            </a:r>
            <a:r>
              <a:rPr lang="es-ES"/>
              <a:t>Si dos rectas paralelas son cortadas por una transversal, entonces los ángulos correspondientes son congruentes.</a:t>
            </a:r>
            <a:endParaRPr/>
          </a:p>
        </p:txBody>
      </p:sp>
      <p:pic>
        <p:nvPicPr>
          <p:cNvPr id="436" name="Google Shape;436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6" y="4133850"/>
            <a:ext cx="3452585" cy="2459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33853" y="3676651"/>
            <a:ext cx="5345903" cy="2916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443" name="Google Shape;443;p6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s-ES" sz="7200" b="1"/>
              <a:t>Ejercicios</a:t>
            </a:r>
            <a:r>
              <a:rPr lang="es-ES" sz="4000"/>
              <a:t> </a:t>
            </a:r>
            <a:endParaRPr/>
          </a:p>
        </p:txBody>
      </p:sp>
      <p:pic>
        <p:nvPicPr>
          <p:cNvPr id="449" name="Google Shape;449;p6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686050"/>
            <a:ext cx="11829802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" name="Google Shape;454;p6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1450" y="1276351"/>
            <a:ext cx="12020549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2"/>
          <p:cNvSpPr txBox="1">
            <a:spLocks noGrp="1"/>
          </p:cNvSpPr>
          <p:nvPr>
            <p:ph type="title"/>
          </p:nvPr>
        </p:nvSpPr>
        <p:spPr>
          <a:xfrm>
            <a:off x="838200" y="27082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 b="1" dirty="0"/>
              <a:t>Rectas paralelas, perpendiculares y secantes.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3"/>
          <p:cNvSpPr txBox="1">
            <a:spLocks noGrp="1"/>
          </p:cNvSpPr>
          <p:nvPr>
            <p:ph type="title"/>
          </p:nvPr>
        </p:nvSpPr>
        <p:spPr>
          <a:xfrm>
            <a:off x="838200" y="169325"/>
            <a:ext cx="10515600" cy="7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b="1"/>
              <a:t>Rectas paralelas.</a:t>
            </a:r>
            <a:endParaRPr/>
          </a:p>
        </p:txBody>
      </p:sp>
      <p:sp>
        <p:nvSpPr>
          <p:cNvPr id="357" name="Google Shape;357;p53"/>
          <p:cNvSpPr txBox="1">
            <a:spLocks noGrp="1"/>
          </p:cNvSpPr>
          <p:nvPr>
            <p:ph type="body" idx="1"/>
          </p:nvPr>
        </p:nvSpPr>
        <p:spPr>
          <a:xfrm>
            <a:off x="838200" y="117247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Las rectas paralelas </a:t>
            </a:r>
            <a:r>
              <a:rPr lang="es-ES"/>
              <a:t>son las que nunca se cruzarán</a:t>
            </a:r>
            <a:r>
              <a:rPr lang="es-ES" b="1"/>
              <a:t>.</a:t>
            </a:r>
            <a:r>
              <a:rPr lang="es-ES"/>
              <a:t> Ellas son equidistantes, ósea mantienen las misma distancias una de la otra.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Ejemplo: </a:t>
            </a:r>
            <a:endParaRPr/>
          </a:p>
        </p:txBody>
      </p:sp>
      <p:pic>
        <p:nvPicPr>
          <p:cNvPr id="358" name="Google Shape;358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18" y="2839800"/>
            <a:ext cx="5227457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26975" y="2295844"/>
            <a:ext cx="5029200" cy="2613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5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 b="68767"/>
          <a:stretch/>
        </p:blipFill>
        <p:spPr>
          <a:xfrm>
            <a:off x="4194600" y="5286899"/>
            <a:ext cx="7997400" cy="157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4"/>
          <p:cNvSpPr txBox="1">
            <a:spLocks noGrp="1"/>
          </p:cNvSpPr>
          <p:nvPr>
            <p:ph type="title"/>
          </p:nvPr>
        </p:nvSpPr>
        <p:spPr>
          <a:xfrm>
            <a:off x="838200" y="120950"/>
            <a:ext cx="10515600" cy="8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b="1"/>
              <a:t>Rectas perpendiculares</a:t>
            </a:r>
            <a:endParaRPr/>
          </a:p>
        </p:txBody>
      </p:sp>
      <p:sp>
        <p:nvSpPr>
          <p:cNvPr id="366" name="Google Shape;366;p54"/>
          <p:cNvSpPr txBox="1">
            <a:spLocks noGrp="1"/>
          </p:cNvSpPr>
          <p:nvPr>
            <p:ph type="body" idx="1"/>
          </p:nvPr>
        </p:nvSpPr>
        <p:spPr>
          <a:xfrm>
            <a:off x="838200" y="1052275"/>
            <a:ext cx="10515600" cy="51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Dos rectas son perpendiculares </a:t>
            </a:r>
            <a:r>
              <a:rPr lang="es-ES"/>
              <a:t>cuando al cortarse dividen al plano en cuatro regiones iguales de 90 grados.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Ejemplos: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367" name="Google Shape;367;p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" y="3143250"/>
            <a:ext cx="3524250" cy="3448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84941" y="2358278"/>
            <a:ext cx="3241646" cy="2767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68180" y="1582950"/>
            <a:ext cx="3851246" cy="3374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5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 t="34494" b="37990"/>
          <a:stretch/>
        </p:blipFill>
        <p:spPr>
          <a:xfrm>
            <a:off x="4194600" y="5373398"/>
            <a:ext cx="7997400" cy="13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5"/>
          <p:cNvSpPr txBox="1">
            <a:spLocks noGrp="1"/>
          </p:cNvSpPr>
          <p:nvPr>
            <p:ph type="title"/>
          </p:nvPr>
        </p:nvSpPr>
        <p:spPr>
          <a:xfrm>
            <a:off x="838200" y="72575"/>
            <a:ext cx="10515600" cy="8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 b="1"/>
              <a:t>Rectas secantes </a:t>
            </a:r>
            <a:endParaRPr/>
          </a:p>
        </p:txBody>
      </p:sp>
      <p:sp>
        <p:nvSpPr>
          <p:cNvPr id="376" name="Google Shape;376;p55"/>
          <p:cNvSpPr txBox="1">
            <a:spLocks noGrp="1"/>
          </p:cNvSpPr>
          <p:nvPr>
            <p:ph type="body" idx="1"/>
          </p:nvPr>
        </p:nvSpPr>
        <p:spPr>
          <a:xfrm>
            <a:off x="465275" y="883000"/>
            <a:ext cx="10949100" cy="52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Dos rectas son secantes </a:t>
            </a:r>
            <a:r>
              <a:rPr lang="es-ES"/>
              <a:t>si se intersectan o cruzan en un punto, osea se cortan en un punto y las dos líneas rectas forman cuatro ángulos, ninguno de ellos recto.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Ejemplos: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377" name="Google Shape;377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812" y="3790950"/>
            <a:ext cx="4471527" cy="282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36850" y="1801175"/>
            <a:ext cx="5251100" cy="220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98244" y="1827832"/>
            <a:ext cx="4038599" cy="2150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5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 t="72485"/>
          <a:stretch/>
        </p:blipFill>
        <p:spPr>
          <a:xfrm>
            <a:off x="4784025" y="5440200"/>
            <a:ext cx="7468500" cy="129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5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1950" y="1333500"/>
            <a:ext cx="10991700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57"/>
          <p:cNvSpPr txBox="1">
            <a:spLocks noGrp="1"/>
          </p:cNvSpPr>
          <p:nvPr>
            <p:ph type="title"/>
          </p:nvPr>
        </p:nvSpPr>
        <p:spPr>
          <a:xfrm>
            <a:off x="838200" y="174550"/>
            <a:ext cx="10515600" cy="13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4800" b="1"/>
              <a:t>Ángulos formados al trazar una recta secante a dos paralelas.</a:t>
            </a:r>
            <a:endParaRPr sz="4800"/>
          </a:p>
        </p:txBody>
      </p:sp>
      <p:sp>
        <p:nvSpPr>
          <p:cNvPr id="391" name="Google Shape;391;p57"/>
          <p:cNvSpPr txBox="1">
            <a:spLocks noGrp="1"/>
          </p:cNvSpPr>
          <p:nvPr>
            <p:ph type="body" idx="1"/>
          </p:nvPr>
        </p:nvSpPr>
        <p:spPr>
          <a:xfrm>
            <a:off x="229350" y="1496650"/>
            <a:ext cx="11733300" cy="48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Los ángulos alternos internos: </a:t>
            </a:r>
            <a:r>
              <a:rPr lang="es-ES"/>
              <a:t>son los ángulos comprendidos dentro de las rectas paralelas, pero en lados diferentes de la secante. Son d y e, c y f.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Los ángulos alternos externos: </a:t>
            </a:r>
            <a:r>
              <a:rPr lang="es-ES"/>
              <a:t>son los ángulos ubicados fuera de las rectas paralelas, pero en lados diferentes de la secante. Son a y g, h y b.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Los ángulos colaterales internos y externos: </a:t>
            </a:r>
            <a:r>
              <a:rPr lang="es-ES"/>
              <a:t>son ángulos que están ubicados de un mismo lado de la secante. Son ángulos colaterales int. d y f, c y e, son ángulos colaterales ext.  a y h, b y g.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Los ángulos correspondientes: </a:t>
            </a:r>
            <a:r>
              <a:rPr lang="es-ES"/>
              <a:t>son ángulos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que están en el "mismo lugar" con respecto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a la transversal pero en diferentes rectas.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Son a y f, d y h, b y e, c y g.</a:t>
            </a:r>
            <a:endParaRPr/>
          </a:p>
        </p:txBody>
      </p:sp>
      <p:pic>
        <p:nvPicPr>
          <p:cNvPr id="392" name="Google Shape;392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3675" y="4180900"/>
            <a:ext cx="5614625" cy="26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8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91264" cy="2650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s-ES" sz="3200" b="1"/>
              <a:t>ÁNGULOS OPUESTOS POR EL VÉRTICE: </a:t>
            </a:r>
            <a:r>
              <a:rPr lang="es-ES" sz="3200"/>
              <a:t>Son los que se forman al prolongar los  lados de un ángulo más allá del vértice.</a:t>
            </a:r>
            <a:br>
              <a:rPr lang="es-ES" sz="3200" b="1"/>
            </a:br>
            <a:endParaRPr sz="3200"/>
          </a:p>
        </p:txBody>
      </p:sp>
      <p:pic>
        <p:nvPicPr>
          <p:cNvPr id="398" name="Google Shape;398;p5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711624" y="2132856"/>
            <a:ext cx="7128792" cy="3139702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58"/>
          <p:cNvSpPr/>
          <p:nvPr/>
        </p:nvSpPr>
        <p:spPr>
          <a:xfrm>
            <a:off x="1524000" y="5418294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E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es opuesto por el vértice con w;     p es opuesto por el vértice con h.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ángulos opuestos por el vértice</a:t>
            </a:r>
            <a:r>
              <a:rPr lang="es-E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 de la misma medida.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s-ES" sz="6600" b="1"/>
              <a:t>Los ángulos alternos externos</a:t>
            </a:r>
            <a:endParaRPr/>
          </a:p>
        </p:txBody>
      </p:sp>
      <p:sp>
        <p:nvSpPr>
          <p:cNvPr id="405" name="Google Shape;405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Son dos ángulos que están en el exterior de </a:t>
            </a:r>
            <a:r>
              <a:rPr lang="es-ES" b="1"/>
              <a:t>L</a:t>
            </a:r>
            <a:r>
              <a:rPr lang="es-ES"/>
              <a:t> y </a:t>
            </a:r>
            <a:r>
              <a:rPr lang="es-ES" b="1"/>
              <a:t>M</a:t>
            </a:r>
            <a:r>
              <a:rPr lang="es-ES"/>
              <a:t> pero en lados opuestos de la transversal.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 b="1"/>
              <a:t>Teorema de los ángulos alternos externos: </a:t>
            </a:r>
            <a:r>
              <a:rPr lang="es-ES"/>
              <a:t>Si dos rectas paralelas son cortadas por una transversal, entonces los ángulos alternos externos son congruentes.</a:t>
            </a:r>
            <a:endParaRPr/>
          </a:p>
        </p:txBody>
      </p:sp>
      <p:pic>
        <p:nvPicPr>
          <p:cNvPr id="406" name="Google Shape;406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6274" y="4152900"/>
            <a:ext cx="3250407" cy="2500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76950" y="3605212"/>
            <a:ext cx="5438776" cy="304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571</Words>
  <Application>Microsoft Office PowerPoint</Application>
  <PresentationFormat>Panorámica</PresentationFormat>
  <Paragraphs>53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de Office</vt:lpstr>
      <vt:lpstr>Presentación de PowerPoint</vt:lpstr>
      <vt:lpstr>Rectas paralelas, perpendiculares y secantes.</vt:lpstr>
      <vt:lpstr>Rectas paralelas.</vt:lpstr>
      <vt:lpstr>Rectas perpendiculares</vt:lpstr>
      <vt:lpstr>Rectas secantes </vt:lpstr>
      <vt:lpstr>Presentación de PowerPoint</vt:lpstr>
      <vt:lpstr>Ángulos formados al trazar una recta secante a dos paralelas.</vt:lpstr>
      <vt:lpstr>ÁNGULOS OPUESTOS POR EL VÉRTICE: Son los que se forman al prolongar los  lados de un ángulo más allá del vértice. </vt:lpstr>
      <vt:lpstr>Los ángulos alternos externos</vt:lpstr>
      <vt:lpstr>Los ángulos alternos internos</vt:lpstr>
      <vt:lpstr>Ángulos colaterales internos</vt:lpstr>
      <vt:lpstr>Ángulos colaterales externos</vt:lpstr>
      <vt:lpstr>Los ángulos correspondientes</vt:lpstr>
      <vt:lpstr>Presentación de PowerPoint</vt:lpstr>
      <vt:lpstr>Ejercicios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Devinson López</dc:creator>
  <cp:lastModifiedBy>DEVINSON LOPEZ TORIBIO</cp:lastModifiedBy>
  <cp:revision>12</cp:revision>
  <dcterms:modified xsi:type="dcterms:W3CDTF">2020-11-30T15:06:37Z</dcterms:modified>
</cp:coreProperties>
</file>