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97" r:id="rId3"/>
    <p:sldId id="298" r:id="rId4"/>
    <p:sldId id="299" r:id="rId5"/>
    <p:sldId id="300" r:id="rId6"/>
    <p:sldId id="30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91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DC03-1C4A-4142-9EF4-B6AA78BE4B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163F7D-A4B5-4A17-80CB-2BCE040BE3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E2360A-7858-4FBC-ABD6-6A966C1659A2}"/>
              </a:ext>
            </a:extLst>
          </p:cNvPr>
          <p:cNvSpPr>
            <a:spLocks noGrp="1"/>
          </p:cNvSpPr>
          <p:nvPr>
            <p:ph type="dt" sz="half" idx="10"/>
          </p:nvPr>
        </p:nvSpPr>
        <p:spPr/>
        <p:txBody>
          <a:bodyPr/>
          <a:lstStyle/>
          <a:p>
            <a:fld id="{33BF6D8F-BA69-4197-80DF-3B9FD5A9207B}" type="datetimeFigureOut">
              <a:rPr lang="en-US" smtClean="0"/>
              <a:t>5/3/2020</a:t>
            </a:fld>
            <a:endParaRPr lang="en-US"/>
          </a:p>
        </p:txBody>
      </p:sp>
      <p:sp>
        <p:nvSpPr>
          <p:cNvPr id="5" name="Footer Placeholder 4">
            <a:extLst>
              <a:ext uri="{FF2B5EF4-FFF2-40B4-BE49-F238E27FC236}">
                <a16:creationId xmlns:a16="http://schemas.microsoft.com/office/drawing/2014/main" id="{BCA71639-974D-49A4-BDA5-677F83D1B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0A457-2519-4CAD-9366-09765707596D}"/>
              </a:ext>
            </a:extLst>
          </p:cNvPr>
          <p:cNvSpPr>
            <a:spLocks noGrp="1"/>
          </p:cNvSpPr>
          <p:nvPr>
            <p:ph type="sldNum" sz="quarter" idx="12"/>
          </p:nvPr>
        </p:nvSpPr>
        <p:spPr/>
        <p:txBody>
          <a:bodyPr/>
          <a:lstStyle/>
          <a:p>
            <a:fld id="{EE7F6ACF-6E22-4D6E-8679-A5C9EAF97162}" type="slidenum">
              <a:rPr lang="en-US" smtClean="0"/>
              <a:t>‹#›</a:t>
            </a:fld>
            <a:endParaRPr lang="en-US"/>
          </a:p>
        </p:txBody>
      </p:sp>
    </p:spTree>
    <p:extLst>
      <p:ext uri="{BB962C8B-B14F-4D97-AF65-F5344CB8AC3E}">
        <p14:creationId xmlns:p14="http://schemas.microsoft.com/office/powerpoint/2010/main" val="200250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B719A-CC51-4D0A-8454-64C5B9F952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90D4E3-DEE6-4C13-B85D-B4E3A64A6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4F9AC-E61B-4FC7-8275-A11AD1A9CE99}"/>
              </a:ext>
            </a:extLst>
          </p:cNvPr>
          <p:cNvSpPr>
            <a:spLocks noGrp="1"/>
          </p:cNvSpPr>
          <p:nvPr>
            <p:ph type="dt" sz="half" idx="10"/>
          </p:nvPr>
        </p:nvSpPr>
        <p:spPr/>
        <p:txBody>
          <a:bodyPr/>
          <a:lstStyle/>
          <a:p>
            <a:fld id="{33BF6D8F-BA69-4197-80DF-3B9FD5A9207B}" type="datetimeFigureOut">
              <a:rPr lang="en-US" smtClean="0"/>
              <a:t>5/3/2020</a:t>
            </a:fld>
            <a:endParaRPr lang="en-US"/>
          </a:p>
        </p:txBody>
      </p:sp>
      <p:sp>
        <p:nvSpPr>
          <p:cNvPr id="5" name="Footer Placeholder 4">
            <a:extLst>
              <a:ext uri="{FF2B5EF4-FFF2-40B4-BE49-F238E27FC236}">
                <a16:creationId xmlns:a16="http://schemas.microsoft.com/office/drawing/2014/main" id="{B5CE8D32-787B-40C6-A6C0-305BBB7BB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A1550-C829-456D-A8AB-404135BE012C}"/>
              </a:ext>
            </a:extLst>
          </p:cNvPr>
          <p:cNvSpPr>
            <a:spLocks noGrp="1"/>
          </p:cNvSpPr>
          <p:nvPr>
            <p:ph type="sldNum" sz="quarter" idx="12"/>
          </p:nvPr>
        </p:nvSpPr>
        <p:spPr/>
        <p:txBody>
          <a:bodyPr/>
          <a:lstStyle/>
          <a:p>
            <a:fld id="{EE7F6ACF-6E22-4D6E-8679-A5C9EAF97162}" type="slidenum">
              <a:rPr lang="en-US" smtClean="0"/>
              <a:t>‹#›</a:t>
            </a:fld>
            <a:endParaRPr lang="en-US"/>
          </a:p>
        </p:txBody>
      </p:sp>
    </p:spTree>
    <p:extLst>
      <p:ext uri="{BB962C8B-B14F-4D97-AF65-F5344CB8AC3E}">
        <p14:creationId xmlns:p14="http://schemas.microsoft.com/office/powerpoint/2010/main" val="2020844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51850E-2E85-4934-9443-DE0B93F324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6B3D1C-7614-4B06-BD39-AC1EF87D16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E3A23A-AAC6-4F54-8640-8E6DFF3EE8E2}"/>
              </a:ext>
            </a:extLst>
          </p:cNvPr>
          <p:cNvSpPr>
            <a:spLocks noGrp="1"/>
          </p:cNvSpPr>
          <p:nvPr>
            <p:ph type="dt" sz="half" idx="10"/>
          </p:nvPr>
        </p:nvSpPr>
        <p:spPr/>
        <p:txBody>
          <a:bodyPr/>
          <a:lstStyle/>
          <a:p>
            <a:fld id="{33BF6D8F-BA69-4197-80DF-3B9FD5A9207B}" type="datetimeFigureOut">
              <a:rPr lang="en-US" smtClean="0"/>
              <a:t>5/3/2020</a:t>
            </a:fld>
            <a:endParaRPr lang="en-US"/>
          </a:p>
        </p:txBody>
      </p:sp>
      <p:sp>
        <p:nvSpPr>
          <p:cNvPr id="5" name="Footer Placeholder 4">
            <a:extLst>
              <a:ext uri="{FF2B5EF4-FFF2-40B4-BE49-F238E27FC236}">
                <a16:creationId xmlns:a16="http://schemas.microsoft.com/office/drawing/2014/main" id="{148D47A9-CB6F-41BA-85FB-1DB25DC34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49E3C-6367-4CFB-9B6A-28D76BD68D90}"/>
              </a:ext>
            </a:extLst>
          </p:cNvPr>
          <p:cNvSpPr>
            <a:spLocks noGrp="1"/>
          </p:cNvSpPr>
          <p:nvPr>
            <p:ph type="sldNum" sz="quarter" idx="12"/>
          </p:nvPr>
        </p:nvSpPr>
        <p:spPr/>
        <p:txBody>
          <a:bodyPr/>
          <a:lstStyle/>
          <a:p>
            <a:fld id="{EE7F6ACF-6E22-4D6E-8679-A5C9EAF97162}" type="slidenum">
              <a:rPr lang="en-US" smtClean="0"/>
              <a:t>‹#›</a:t>
            </a:fld>
            <a:endParaRPr lang="en-US"/>
          </a:p>
        </p:txBody>
      </p:sp>
    </p:spTree>
    <p:extLst>
      <p:ext uri="{BB962C8B-B14F-4D97-AF65-F5344CB8AC3E}">
        <p14:creationId xmlns:p14="http://schemas.microsoft.com/office/powerpoint/2010/main" val="193680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F6B04-5B44-40C9-91DC-3A2A41B626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125A3A-B12A-4D17-88E2-049EB40E69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2EAD2-56D4-4567-9CB6-681527386250}"/>
              </a:ext>
            </a:extLst>
          </p:cNvPr>
          <p:cNvSpPr>
            <a:spLocks noGrp="1"/>
          </p:cNvSpPr>
          <p:nvPr>
            <p:ph type="dt" sz="half" idx="10"/>
          </p:nvPr>
        </p:nvSpPr>
        <p:spPr/>
        <p:txBody>
          <a:bodyPr/>
          <a:lstStyle/>
          <a:p>
            <a:fld id="{33BF6D8F-BA69-4197-80DF-3B9FD5A9207B}" type="datetimeFigureOut">
              <a:rPr lang="en-US" smtClean="0"/>
              <a:t>5/3/2020</a:t>
            </a:fld>
            <a:endParaRPr lang="en-US"/>
          </a:p>
        </p:txBody>
      </p:sp>
      <p:sp>
        <p:nvSpPr>
          <p:cNvPr id="5" name="Footer Placeholder 4">
            <a:extLst>
              <a:ext uri="{FF2B5EF4-FFF2-40B4-BE49-F238E27FC236}">
                <a16:creationId xmlns:a16="http://schemas.microsoft.com/office/drawing/2014/main" id="{6B969C42-495D-4365-8826-4F77E3117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5A0E3-3116-4B2F-BA87-F40CA27C9DA3}"/>
              </a:ext>
            </a:extLst>
          </p:cNvPr>
          <p:cNvSpPr>
            <a:spLocks noGrp="1"/>
          </p:cNvSpPr>
          <p:nvPr>
            <p:ph type="sldNum" sz="quarter" idx="12"/>
          </p:nvPr>
        </p:nvSpPr>
        <p:spPr/>
        <p:txBody>
          <a:bodyPr/>
          <a:lstStyle/>
          <a:p>
            <a:fld id="{EE7F6ACF-6E22-4D6E-8679-A5C9EAF97162}" type="slidenum">
              <a:rPr lang="en-US" smtClean="0"/>
              <a:t>‹#›</a:t>
            </a:fld>
            <a:endParaRPr lang="en-US"/>
          </a:p>
        </p:txBody>
      </p:sp>
    </p:spTree>
    <p:extLst>
      <p:ext uri="{BB962C8B-B14F-4D97-AF65-F5344CB8AC3E}">
        <p14:creationId xmlns:p14="http://schemas.microsoft.com/office/powerpoint/2010/main" val="140922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F86A-F9DE-47B9-A0E7-9B97CE78EE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CFC8C4-09B1-48B2-BB8E-A3D28483BB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5C966E-B8D4-4415-8F6F-4E888E2C5F4F}"/>
              </a:ext>
            </a:extLst>
          </p:cNvPr>
          <p:cNvSpPr>
            <a:spLocks noGrp="1"/>
          </p:cNvSpPr>
          <p:nvPr>
            <p:ph type="dt" sz="half" idx="10"/>
          </p:nvPr>
        </p:nvSpPr>
        <p:spPr/>
        <p:txBody>
          <a:bodyPr/>
          <a:lstStyle/>
          <a:p>
            <a:fld id="{33BF6D8F-BA69-4197-80DF-3B9FD5A9207B}" type="datetimeFigureOut">
              <a:rPr lang="en-US" smtClean="0"/>
              <a:t>5/3/2020</a:t>
            </a:fld>
            <a:endParaRPr lang="en-US"/>
          </a:p>
        </p:txBody>
      </p:sp>
      <p:sp>
        <p:nvSpPr>
          <p:cNvPr id="5" name="Footer Placeholder 4">
            <a:extLst>
              <a:ext uri="{FF2B5EF4-FFF2-40B4-BE49-F238E27FC236}">
                <a16:creationId xmlns:a16="http://schemas.microsoft.com/office/drawing/2014/main" id="{90F08337-1393-4CD7-BB1F-719AE63DE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12EAF-32C7-4068-8865-0826F80C5AB9}"/>
              </a:ext>
            </a:extLst>
          </p:cNvPr>
          <p:cNvSpPr>
            <a:spLocks noGrp="1"/>
          </p:cNvSpPr>
          <p:nvPr>
            <p:ph type="sldNum" sz="quarter" idx="12"/>
          </p:nvPr>
        </p:nvSpPr>
        <p:spPr/>
        <p:txBody>
          <a:bodyPr/>
          <a:lstStyle/>
          <a:p>
            <a:fld id="{EE7F6ACF-6E22-4D6E-8679-A5C9EAF97162}" type="slidenum">
              <a:rPr lang="en-US" smtClean="0"/>
              <a:t>‹#›</a:t>
            </a:fld>
            <a:endParaRPr lang="en-US"/>
          </a:p>
        </p:txBody>
      </p:sp>
    </p:spTree>
    <p:extLst>
      <p:ext uri="{BB962C8B-B14F-4D97-AF65-F5344CB8AC3E}">
        <p14:creationId xmlns:p14="http://schemas.microsoft.com/office/powerpoint/2010/main" val="2962958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40D1-CE73-47D5-A892-389769C579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A117B8-D071-4350-BD42-7CF7125AE4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2EEB20-C384-4E6A-A963-888E9565DF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5B2F30-7FF2-498A-B110-E3B969ABE45B}"/>
              </a:ext>
            </a:extLst>
          </p:cNvPr>
          <p:cNvSpPr>
            <a:spLocks noGrp="1"/>
          </p:cNvSpPr>
          <p:nvPr>
            <p:ph type="dt" sz="half" idx="10"/>
          </p:nvPr>
        </p:nvSpPr>
        <p:spPr/>
        <p:txBody>
          <a:bodyPr/>
          <a:lstStyle/>
          <a:p>
            <a:fld id="{33BF6D8F-BA69-4197-80DF-3B9FD5A9207B}" type="datetimeFigureOut">
              <a:rPr lang="en-US" smtClean="0"/>
              <a:t>5/3/2020</a:t>
            </a:fld>
            <a:endParaRPr lang="en-US"/>
          </a:p>
        </p:txBody>
      </p:sp>
      <p:sp>
        <p:nvSpPr>
          <p:cNvPr id="6" name="Footer Placeholder 5">
            <a:extLst>
              <a:ext uri="{FF2B5EF4-FFF2-40B4-BE49-F238E27FC236}">
                <a16:creationId xmlns:a16="http://schemas.microsoft.com/office/drawing/2014/main" id="{CD6D3FA3-8BD5-48EE-B37B-A00D792B72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C9689-F393-4CC7-B22B-D5C1D7FAD2F1}"/>
              </a:ext>
            </a:extLst>
          </p:cNvPr>
          <p:cNvSpPr>
            <a:spLocks noGrp="1"/>
          </p:cNvSpPr>
          <p:nvPr>
            <p:ph type="sldNum" sz="quarter" idx="12"/>
          </p:nvPr>
        </p:nvSpPr>
        <p:spPr/>
        <p:txBody>
          <a:bodyPr/>
          <a:lstStyle/>
          <a:p>
            <a:fld id="{EE7F6ACF-6E22-4D6E-8679-A5C9EAF97162}" type="slidenum">
              <a:rPr lang="en-US" smtClean="0"/>
              <a:t>‹#›</a:t>
            </a:fld>
            <a:endParaRPr lang="en-US"/>
          </a:p>
        </p:txBody>
      </p:sp>
    </p:spTree>
    <p:extLst>
      <p:ext uri="{BB962C8B-B14F-4D97-AF65-F5344CB8AC3E}">
        <p14:creationId xmlns:p14="http://schemas.microsoft.com/office/powerpoint/2010/main" val="750070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6A8F-F16D-43FD-9607-EE134182A4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2ADB51-B784-4CBE-911E-5F9AE1BFF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6D3737-8567-42AF-BB2A-B880D6A14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63180B-45F9-4A4E-B70F-0709F88A65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71C693-CD92-494C-99C9-6D4C10DF77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5ADBBD-F74E-41E0-B629-476E7B1F9C64}"/>
              </a:ext>
            </a:extLst>
          </p:cNvPr>
          <p:cNvSpPr>
            <a:spLocks noGrp="1"/>
          </p:cNvSpPr>
          <p:nvPr>
            <p:ph type="dt" sz="half" idx="10"/>
          </p:nvPr>
        </p:nvSpPr>
        <p:spPr/>
        <p:txBody>
          <a:bodyPr/>
          <a:lstStyle/>
          <a:p>
            <a:fld id="{33BF6D8F-BA69-4197-80DF-3B9FD5A9207B}" type="datetimeFigureOut">
              <a:rPr lang="en-US" smtClean="0"/>
              <a:t>5/3/2020</a:t>
            </a:fld>
            <a:endParaRPr lang="en-US"/>
          </a:p>
        </p:txBody>
      </p:sp>
      <p:sp>
        <p:nvSpPr>
          <p:cNvPr id="8" name="Footer Placeholder 7">
            <a:extLst>
              <a:ext uri="{FF2B5EF4-FFF2-40B4-BE49-F238E27FC236}">
                <a16:creationId xmlns:a16="http://schemas.microsoft.com/office/drawing/2014/main" id="{D3FA0CA8-6DFA-41AB-86D5-76602208F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077CFC-CDCA-4EB6-88E8-C925B9FEEE95}"/>
              </a:ext>
            </a:extLst>
          </p:cNvPr>
          <p:cNvSpPr>
            <a:spLocks noGrp="1"/>
          </p:cNvSpPr>
          <p:nvPr>
            <p:ph type="sldNum" sz="quarter" idx="12"/>
          </p:nvPr>
        </p:nvSpPr>
        <p:spPr/>
        <p:txBody>
          <a:bodyPr/>
          <a:lstStyle/>
          <a:p>
            <a:fld id="{EE7F6ACF-6E22-4D6E-8679-A5C9EAF97162}" type="slidenum">
              <a:rPr lang="en-US" smtClean="0"/>
              <a:t>‹#›</a:t>
            </a:fld>
            <a:endParaRPr lang="en-US"/>
          </a:p>
        </p:txBody>
      </p:sp>
    </p:spTree>
    <p:extLst>
      <p:ext uri="{BB962C8B-B14F-4D97-AF65-F5344CB8AC3E}">
        <p14:creationId xmlns:p14="http://schemas.microsoft.com/office/powerpoint/2010/main" val="344851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16C48-A290-4006-955D-37A837DB24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455F51-74E6-4C0D-B3E4-89ED5DEB22E8}"/>
              </a:ext>
            </a:extLst>
          </p:cNvPr>
          <p:cNvSpPr>
            <a:spLocks noGrp="1"/>
          </p:cNvSpPr>
          <p:nvPr>
            <p:ph type="dt" sz="half" idx="10"/>
          </p:nvPr>
        </p:nvSpPr>
        <p:spPr/>
        <p:txBody>
          <a:bodyPr/>
          <a:lstStyle/>
          <a:p>
            <a:fld id="{33BF6D8F-BA69-4197-80DF-3B9FD5A9207B}" type="datetimeFigureOut">
              <a:rPr lang="en-US" smtClean="0"/>
              <a:t>5/3/2020</a:t>
            </a:fld>
            <a:endParaRPr lang="en-US"/>
          </a:p>
        </p:txBody>
      </p:sp>
      <p:sp>
        <p:nvSpPr>
          <p:cNvPr id="4" name="Footer Placeholder 3">
            <a:extLst>
              <a:ext uri="{FF2B5EF4-FFF2-40B4-BE49-F238E27FC236}">
                <a16:creationId xmlns:a16="http://schemas.microsoft.com/office/drawing/2014/main" id="{78684FF8-6B1A-440A-978C-945A6FE5A8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BA58ED-A211-4B2B-898C-876C8E23DC62}"/>
              </a:ext>
            </a:extLst>
          </p:cNvPr>
          <p:cNvSpPr>
            <a:spLocks noGrp="1"/>
          </p:cNvSpPr>
          <p:nvPr>
            <p:ph type="sldNum" sz="quarter" idx="12"/>
          </p:nvPr>
        </p:nvSpPr>
        <p:spPr/>
        <p:txBody>
          <a:bodyPr/>
          <a:lstStyle/>
          <a:p>
            <a:fld id="{EE7F6ACF-6E22-4D6E-8679-A5C9EAF97162}" type="slidenum">
              <a:rPr lang="en-US" smtClean="0"/>
              <a:t>‹#›</a:t>
            </a:fld>
            <a:endParaRPr lang="en-US"/>
          </a:p>
        </p:txBody>
      </p:sp>
    </p:spTree>
    <p:extLst>
      <p:ext uri="{BB962C8B-B14F-4D97-AF65-F5344CB8AC3E}">
        <p14:creationId xmlns:p14="http://schemas.microsoft.com/office/powerpoint/2010/main" val="358895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7CA363-51FA-4084-95D2-991802DB9DC1}"/>
              </a:ext>
            </a:extLst>
          </p:cNvPr>
          <p:cNvSpPr>
            <a:spLocks noGrp="1"/>
          </p:cNvSpPr>
          <p:nvPr>
            <p:ph type="dt" sz="half" idx="10"/>
          </p:nvPr>
        </p:nvSpPr>
        <p:spPr/>
        <p:txBody>
          <a:bodyPr/>
          <a:lstStyle/>
          <a:p>
            <a:fld id="{33BF6D8F-BA69-4197-80DF-3B9FD5A9207B}" type="datetimeFigureOut">
              <a:rPr lang="en-US" smtClean="0"/>
              <a:t>5/3/2020</a:t>
            </a:fld>
            <a:endParaRPr lang="en-US"/>
          </a:p>
        </p:txBody>
      </p:sp>
      <p:sp>
        <p:nvSpPr>
          <p:cNvPr id="3" name="Footer Placeholder 2">
            <a:extLst>
              <a:ext uri="{FF2B5EF4-FFF2-40B4-BE49-F238E27FC236}">
                <a16:creationId xmlns:a16="http://schemas.microsoft.com/office/drawing/2014/main" id="{606F8EFE-DAD1-4454-8D31-958A89FE59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EC874A-2BBF-4F37-840D-AD97CDADE7F9}"/>
              </a:ext>
            </a:extLst>
          </p:cNvPr>
          <p:cNvSpPr>
            <a:spLocks noGrp="1"/>
          </p:cNvSpPr>
          <p:nvPr>
            <p:ph type="sldNum" sz="quarter" idx="12"/>
          </p:nvPr>
        </p:nvSpPr>
        <p:spPr/>
        <p:txBody>
          <a:bodyPr/>
          <a:lstStyle/>
          <a:p>
            <a:fld id="{EE7F6ACF-6E22-4D6E-8679-A5C9EAF97162}" type="slidenum">
              <a:rPr lang="en-US" smtClean="0"/>
              <a:t>‹#›</a:t>
            </a:fld>
            <a:endParaRPr lang="en-US"/>
          </a:p>
        </p:txBody>
      </p:sp>
    </p:spTree>
    <p:extLst>
      <p:ext uri="{BB962C8B-B14F-4D97-AF65-F5344CB8AC3E}">
        <p14:creationId xmlns:p14="http://schemas.microsoft.com/office/powerpoint/2010/main" val="3081355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6BF3-61CE-41F6-B39B-BBF7CFFD32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E88850-6FA0-4505-8C74-B30CFBEDA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303744-6CD6-4E6C-848C-C909B5CB14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4FC8A7-2A0B-4361-97E5-6AC719828654}"/>
              </a:ext>
            </a:extLst>
          </p:cNvPr>
          <p:cNvSpPr>
            <a:spLocks noGrp="1"/>
          </p:cNvSpPr>
          <p:nvPr>
            <p:ph type="dt" sz="half" idx="10"/>
          </p:nvPr>
        </p:nvSpPr>
        <p:spPr/>
        <p:txBody>
          <a:bodyPr/>
          <a:lstStyle/>
          <a:p>
            <a:fld id="{33BF6D8F-BA69-4197-80DF-3B9FD5A9207B}" type="datetimeFigureOut">
              <a:rPr lang="en-US" smtClean="0"/>
              <a:t>5/3/2020</a:t>
            </a:fld>
            <a:endParaRPr lang="en-US"/>
          </a:p>
        </p:txBody>
      </p:sp>
      <p:sp>
        <p:nvSpPr>
          <p:cNvPr id="6" name="Footer Placeholder 5">
            <a:extLst>
              <a:ext uri="{FF2B5EF4-FFF2-40B4-BE49-F238E27FC236}">
                <a16:creationId xmlns:a16="http://schemas.microsoft.com/office/drawing/2014/main" id="{A8550B0F-6252-4E62-89A1-7324287AE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410D69-3FEB-417A-9926-AECB6B48F749}"/>
              </a:ext>
            </a:extLst>
          </p:cNvPr>
          <p:cNvSpPr>
            <a:spLocks noGrp="1"/>
          </p:cNvSpPr>
          <p:nvPr>
            <p:ph type="sldNum" sz="quarter" idx="12"/>
          </p:nvPr>
        </p:nvSpPr>
        <p:spPr/>
        <p:txBody>
          <a:bodyPr/>
          <a:lstStyle/>
          <a:p>
            <a:fld id="{EE7F6ACF-6E22-4D6E-8679-A5C9EAF97162}" type="slidenum">
              <a:rPr lang="en-US" smtClean="0"/>
              <a:t>‹#›</a:t>
            </a:fld>
            <a:endParaRPr lang="en-US"/>
          </a:p>
        </p:txBody>
      </p:sp>
    </p:spTree>
    <p:extLst>
      <p:ext uri="{BB962C8B-B14F-4D97-AF65-F5344CB8AC3E}">
        <p14:creationId xmlns:p14="http://schemas.microsoft.com/office/powerpoint/2010/main" val="408772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3D28-9E40-4B8C-B0DC-B9801A9E0E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94FF04-4B53-498B-851A-61102BDD55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CCAB5B-AA31-4698-9BD2-CC507BBDA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CEFBE7-288E-4C18-9C6C-8956099A2BA3}"/>
              </a:ext>
            </a:extLst>
          </p:cNvPr>
          <p:cNvSpPr>
            <a:spLocks noGrp="1"/>
          </p:cNvSpPr>
          <p:nvPr>
            <p:ph type="dt" sz="half" idx="10"/>
          </p:nvPr>
        </p:nvSpPr>
        <p:spPr/>
        <p:txBody>
          <a:bodyPr/>
          <a:lstStyle/>
          <a:p>
            <a:fld id="{33BF6D8F-BA69-4197-80DF-3B9FD5A9207B}" type="datetimeFigureOut">
              <a:rPr lang="en-US" smtClean="0"/>
              <a:t>5/3/2020</a:t>
            </a:fld>
            <a:endParaRPr lang="en-US"/>
          </a:p>
        </p:txBody>
      </p:sp>
      <p:sp>
        <p:nvSpPr>
          <p:cNvPr id="6" name="Footer Placeholder 5">
            <a:extLst>
              <a:ext uri="{FF2B5EF4-FFF2-40B4-BE49-F238E27FC236}">
                <a16:creationId xmlns:a16="http://schemas.microsoft.com/office/drawing/2014/main" id="{966AA128-4573-43AA-8BBF-A2A074AB4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1DC8FF-4072-47D4-B503-BB8A87AEF848}"/>
              </a:ext>
            </a:extLst>
          </p:cNvPr>
          <p:cNvSpPr>
            <a:spLocks noGrp="1"/>
          </p:cNvSpPr>
          <p:nvPr>
            <p:ph type="sldNum" sz="quarter" idx="12"/>
          </p:nvPr>
        </p:nvSpPr>
        <p:spPr/>
        <p:txBody>
          <a:bodyPr/>
          <a:lstStyle/>
          <a:p>
            <a:fld id="{EE7F6ACF-6E22-4D6E-8679-A5C9EAF97162}" type="slidenum">
              <a:rPr lang="en-US" smtClean="0"/>
              <a:t>‹#›</a:t>
            </a:fld>
            <a:endParaRPr lang="en-US"/>
          </a:p>
        </p:txBody>
      </p:sp>
    </p:spTree>
    <p:extLst>
      <p:ext uri="{BB962C8B-B14F-4D97-AF65-F5344CB8AC3E}">
        <p14:creationId xmlns:p14="http://schemas.microsoft.com/office/powerpoint/2010/main" val="698465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0055F1-CE9D-4AAB-97B9-023517C56B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1F1DE5-311D-462E-9DC8-D6744C8628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02FA9-A203-4C4E-8D0C-376ADE3A2D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F6D8F-BA69-4197-80DF-3B9FD5A9207B}" type="datetimeFigureOut">
              <a:rPr lang="en-US" smtClean="0"/>
              <a:t>5/3/2020</a:t>
            </a:fld>
            <a:endParaRPr lang="en-US"/>
          </a:p>
        </p:txBody>
      </p:sp>
      <p:sp>
        <p:nvSpPr>
          <p:cNvPr id="5" name="Footer Placeholder 4">
            <a:extLst>
              <a:ext uri="{FF2B5EF4-FFF2-40B4-BE49-F238E27FC236}">
                <a16:creationId xmlns:a16="http://schemas.microsoft.com/office/drawing/2014/main" id="{DDECC655-3B62-4367-8AF4-AB7BCD7DA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5671BA-D796-4DAA-A6BD-0C12DB020B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F6ACF-6E22-4D6E-8679-A5C9EAF97162}" type="slidenum">
              <a:rPr lang="en-US" smtClean="0"/>
              <a:t>‹#›</a:t>
            </a:fld>
            <a:endParaRPr lang="en-US"/>
          </a:p>
        </p:txBody>
      </p:sp>
    </p:spTree>
    <p:extLst>
      <p:ext uri="{BB962C8B-B14F-4D97-AF65-F5344CB8AC3E}">
        <p14:creationId xmlns:p14="http://schemas.microsoft.com/office/powerpoint/2010/main" val="3215913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7" Type="http://schemas.openxmlformats.org/officeDocument/2006/relationships/image" Target="../media/image6.tmp"/><Relationship Id="rId2" Type="http://schemas.openxmlformats.org/officeDocument/2006/relationships/image" Target="../media/image1.tmp"/><Relationship Id="rId1" Type="http://schemas.openxmlformats.org/officeDocument/2006/relationships/slideLayout" Target="../slideLayouts/slideLayout7.xml"/><Relationship Id="rId6" Type="http://schemas.openxmlformats.org/officeDocument/2006/relationships/image" Target="../media/image5.tmp"/><Relationship Id="rId5" Type="http://schemas.openxmlformats.org/officeDocument/2006/relationships/image" Target="../media/image4.tmp"/><Relationship Id="rId4" Type="http://schemas.openxmlformats.org/officeDocument/2006/relationships/image" Target="../media/image3.tmp"/></Relationships>
</file>

<file path=ppt/slides/_rels/slide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tmp"/></Relationships>
</file>

<file path=ppt/slides/_rels/slide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7.xml"/><Relationship Id="rId4" Type="http://schemas.openxmlformats.org/officeDocument/2006/relationships/image" Target="../media/image14.tmp"/></Relationships>
</file>

<file path=ppt/slides/_rels/slide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7.xml"/><Relationship Id="rId5" Type="http://schemas.openxmlformats.org/officeDocument/2006/relationships/image" Target="../media/image22.tmp"/><Relationship Id="rId4" Type="http://schemas.openxmlformats.org/officeDocument/2006/relationships/image" Target="../media/image2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1C1232-111A-46E0-BC78-C0601DA65ADC}"/>
              </a:ext>
            </a:extLst>
          </p:cNvPr>
          <p:cNvPicPr>
            <a:picLocks noChangeAspect="1"/>
          </p:cNvPicPr>
          <p:nvPr/>
        </p:nvPicPr>
        <p:blipFill rotWithShape="1">
          <a:blip r:embed="rId2">
            <a:extLst>
              <a:ext uri="{28A0092B-C50C-407E-A947-70E740481C1C}">
                <a14:useLocalDpi xmlns:a14="http://schemas.microsoft.com/office/drawing/2010/main" val="0"/>
              </a:ext>
            </a:extLst>
          </a:blip>
          <a:srcRect t="9894" b="13189"/>
          <a:stretch/>
        </p:blipFill>
        <p:spPr>
          <a:xfrm>
            <a:off x="3203123" y="140677"/>
            <a:ext cx="4801016" cy="351692"/>
          </a:xfrm>
          <a:prstGeom prst="rect">
            <a:avLst/>
          </a:prstGeom>
        </p:spPr>
      </p:pic>
      <p:sp>
        <p:nvSpPr>
          <p:cNvPr id="4" name="TextBox 3">
            <a:extLst>
              <a:ext uri="{FF2B5EF4-FFF2-40B4-BE49-F238E27FC236}">
                <a16:creationId xmlns:a16="http://schemas.microsoft.com/office/drawing/2014/main" id="{C033F7DD-5A04-4CDD-851E-091D06ACC855}"/>
              </a:ext>
            </a:extLst>
          </p:cNvPr>
          <p:cNvSpPr txBox="1"/>
          <p:nvPr/>
        </p:nvSpPr>
        <p:spPr>
          <a:xfrm>
            <a:off x="221064" y="617973"/>
            <a:ext cx="4786182" cy="400110"/>
          </a:xfrm>
          <a:prstGeom prst="rect">
            <a:avLst/>
          </a:prstGeom>
          <a:noFill/>
        </p:spPr>
        <p:txBody>
          <a:bodyPr wrap="none" rtlCol="0">
            <a:spAutoFit/>
          </a:bodyPr>
          <a:lstStyle/>
          <a:p>
            <a:r>
              <a:rPr lang="es-ES" sz="2000" b="1" dirty="0">
                <a:solidFill>
                  <a:srgbClr val="C00000"/>
                </a:solidFill>
              </a:rPr>
              <a:t>Procedimiento para multiplicar polinomios </a:t>
            </a:r>
            <a:endParaRPr lang="en-US" sz="2000" b="1" dirty="0">
              <a:solidFill>
                <a:srgbClr val="C00000"/>
              </a:solidFill>
            </a:endParaRPr>
          </a:p>
        </p:txBody>
      </p:sp>
      <p:sp>
        <p:nvSpPr>
          <p:cNvPr id="5" name="TextBox 4">
            <a:extLst>
              <a:ext uri="{FF2B5EF4-FFF2-40B4-BE49-F238E27FC236}">
                <a16:creationId xmlns:a16="http://schemas.microsoft.com/office/drawing/2014/main" id="{E724F6A9-F5E3-47F2-BD44-02CC4546AA7B}"/>
              </a:ext>
            </a:extLst>
          </p:cNvPr>
          <p:cNvSpPr txBox="1"/>
          <p:nvPr/>
        </p:nvSpPr>
        <p:spPr>
          <a:xfrm>
            <a:off x="94462" y="1018083"/>
            <a:ext cx="11018337" cy="1200329"/>
          </a:xfrm>
          <a:prstGeom prst="rect">
            <a:avLst/>
          </a:prstGeom>
          <a:noFill/>
        </p:spPr>
        <p:txBody>
          <a:bodyPr wrap="none" rtlCol="0">
            <a:spAutoFit/>
          </a:bodyPr>
          <a:lstStyle/>
          <a:p>
            <a:pPr marL="342900" indent="-342900" algn="just">
              <a:buFont typeface="Arial" panose="020B0604020202020204" pitchFamily="34" charset="0"/>
              <a:buChar char="•"/>
            </a:pPr>
            <a:r>
              <a:rPr lang="es-DO" sz="2400" dirty="0"/>
              <a:t>Debe tener presente que cada término de un polinomio debe multiplicarse por cada</a:t>
            </a:r>
          </a:p>
          <a:p>
            <a:pPr algn="just"/>
            <a:r>
              <a:rPr lang="es-DO" sz="2400" dirty="0"/>
              <a:t> término del otro. </a:t>
            </a:r>
          </a:p>
          <a:p>
            <a:pPr marL="342900" indent="-342900" algn="just">
              <a:buFont typeface="Arial" panose="020B0604020202020204" pitchFamily="34" charset="0"/>
              <a:buChar char="•"/>
            </a:pPr>
            <a:r>
              <a:rPr lang="es-DO" sz="2400" dirty="0"/>
              <a:t> Para multiplicar polinomios se utilizan las reglas de los exponentes.</a:t>
            </a:r>
            <a:endParaRPr lang="en-US" sz="2400" dirty="0"/>
          </a:p>
        </p:txBody>
      </p:sp>
      <p:pic>
        <p:nvPicPr>
          <p:cNvPr id="8" name="Picture 7">
            <a:extLst>
              <a:ext uri="{FF2B5EF4-FFF2-40B4-BE49-F238E27FC236}">
                <a16:creationId xmlns:a16="http://schemas.microsoft.com/office/drawing/2014/main" id="{B3275097-6594-4125-BB05-9BAE751A2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04" y="2351439"/>
            <a:ext cx="5166641" cy="418619"/>
          </a:xfrm>
          <a:prstGeom prst="rect">
            <a:avLst/>
          </a:prstGeom>
        </p:spPr>
      </p:pic>
      <p:pic>
        <p:nvPicPr>
          <p:cNvPr id="9" name="Picture 8">
            <a:extLst>
              <a:ext uri="{FF2B5EF4-FFF2-40B4-BE49-F238E27FC236}">
                <a16:creationId xmlns:a16="http://schemas.microsoft.com/office/drawing/2014/main" id="{5CB0D934-FBC0-48A8-820E-92BB70C1E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8288" y="2351439"/>
            <a:ext cx="1594337" cy="439521"/>
          </a:xfrm>
          <a:prstGeom prst="rect">
            <a:avLst/>
          </a:prstGeom>
        </p:spPr>
      </p:pic>
      <p:sp>
        <p:nvSpPr>
          <p:cNvPr id="2" name="Rectangle 1">
            <a:extLst>
              <a:ext uri="{FF2B5EF4-FFF2-40B4-BE49-F238E27FC236}">
                <a16:creationId xmlns:a16="http://schemas.microsoft.com/office/drawing/2014/main" id="{1AB07F08-B7D8-4D35-BD58-D8F31A492A93}"/>
              </a:ext>
            </a:extLst>
          </p:cNvPr>
          <p:cNvSpPr/>
          <p:nvPr/>
        </p:nvSpPr>
        <p:spPr>
          <a:xfrm>
            <a:off x="132191" y="2790960"/>
            <a:ext cx="11835395" cy="1015663"/>
          </a:xfrm>
          <a:prstGeom prst="rect">
            <a:avLst/>
          </a:prstGeom>
        </p:spPr>
        <p:txBody>
          <a:bodyPr wrap="square">
            <a:spAutoFit/>
          </a:bodyPr>
          <a:lstStyle/>
          <a:p>
            <a:r>
              <a:rPr lang="es-DO" sz="2000" dirty="0"/>
              <a:t>En el ejemplo 1, revisamos cómo multiplicar polinomios utilizando la regla del producto para exponentes. También, en el ejemplo 1, utilizamos la palabra factores. Recuerde que cualesquiera expresiones que se multipliquen se denominan factores.</a:t>
            </a:r>
            <a:endParaRPr lang="en-US" sz="2000" dirty="0"/>
          </a:p>
        </p:txBody>
      </p:sp>
      <p:pic>
        <p:nvPicPr>
          <p:cNvPr id="10" name="Picture 9">
            <a:extLst>
              <a:ext uri="{FF2B5EF4-FFF2-40B4-BE49-F238E27FC236}">
                <a16:creationId xmlns:a16="http://schemas.microsoft.com/office/drawing/2014/main" id="{DAAC0CFC-51E1-4C25-80C2-B8E17CC8FC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91" y="3806623"/>
            <a:ext cx="3353091" cy="381033"/>
          </a:xfrm>
          <a:prstGeom prst="rect">
            <a:avLst/>
          </a:prstGeom>
        </p:spPr>
      </p:pic>
      <p:pic>
        <p:nvPicPr>
          <p:cNvPr id="11" name="Picture 10">
            <a:extLst>
              <a:ext uri="{FF2B5EF4-FFF2-40B4-BE49-F238E27FC236}">
                <a16:creationId xmlns:a16="http://schemas.microsoft.com/office/drawing/2014/main" id="{D66E19E1-8E1B-4541-9771-B6A962B02B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64" y="4246144"/>
            <a:ext cx="8320035" cy="1182543"/>
          </a:xfrm>
          <a:prstGeom prst="rect">
            <a:avLst/>
          </a:prstGeom>
        </p:spPr>
      </p:pic>
      <p:pic>
        <p:nvPicPr>
          <p:cNvPr id="12" name="Picture 11">
            <a:extLst>
              <a:ext uri="{FF2B5EF4-FFF2-40B4-BE49-F238E27FC236}">
                <a16:creationId xmlns:a16="http://schemas.microsoft.com/office/drawing/2014/main" id="{E917D4CB-D08F-4020-966C-6AE415C41F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064" y="5513628"/>
            <a:ext cx="8882743" cy="1203695"/>
          </a:xfrm>
          <a:prstGeom prst="rect">
            <a:avLst/>
          </a:prstGeom>
        </p:spPr>
      </p:pic>
    </p:spTree>
    <p:extLst>
      <p:ext uri="{BB962C8B-B14F-4D97-AF65-F5344CB8AC3E}">
        <p14:creationId xmlns:p14="http://schemas.microsoft.com/office/powerpoint/2010/main" val="42248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A2D1E-14C4-4BDD-A83B-E52835857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63" y="329751"/>
            <a:ext cx="10958895" cy="1358372"/>
          </a:xfrm>
          <a:prstGeom prst="rect">
            <a:avLst/>
          </a:prstGeom>
        </p:spPr>
      </p:pic>
      <p:pic>
        <p:nvPicPr>
          <p:cNvPr id="5" name="Picture 4">
            <a:extLst>
              <a:ext uri="{FF2B5EF4-FFF2-40B4-BE49-F238E27FC236}">
                <a16:creationId xmlns:a16="http://schemas.microsoft.com/office/drawing/2014/main" id="{42E911E7-0C9C-4472-A49D-F32F1A7BC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63" y="1971008"/>
            <a:ext cx="3208298" cy="403895"/>
          </a:xfrm>
          <a:prstGeom prst="rect">
            <a:avLst/>
          </a:prstGeom>
        </p:spPr>
      </p:pic>
      <p:pic>
        <p:nvPicPr>
          <p:cNvPr id="7" name="Picture 6">
            <a:extLst>
              <a:ext uri="{FF2B5EF4-FFF2-40B4-BE49-F238E27FC236}">
                <a16:creationId xmlns:a16="http://schemas.microsoft.com/office/drawing/2014/main" id="{3DD6FB9C-8214-45A0-8FDC-571B25B641BA}"/>
              </a:ext>
            </a:extLst>
          </p:cNvPr>
          <p:cNvPicPr>
            <a:picLocks noChangeAspect="1"/>
          </p:cNvPicPr>
          <p:nvPr/>
        </p:nvPicPr>
        <p:blipFill rotWithShape="1">
          <a:blip r:embed="rId4">
            <a:extLst>
              <a:ext uri="{28A0092B-C50C-407E-A947-70E740481C1C}">
                <a14:useLocalDpi xmlns:a14="http://schemas.microsoft.com/office/drawing/2010/main" val="0"/>
              </a:ext>
            </a:extLst>
          </a:blip>
          <a:srcRect t="7844"/>
          <a:stretch/>
        </p:blipFill>
        <p:spPr>
          <a:xfrm>
            <a:off x="262743" y="2381243"/>
            <a:ext cx="7966353" cy="960395"/>
          </a:xfrm>
          <a:prstGeom prst="rect">
            <a:avLst/>
          </a:prstGeom>
        </p:spPr>
      </p:pic>
      <p:pic>
        <p:nvPicPr>
          <p:cNvPr id="9" name="Picture 8">
            <a:extLst>
              <a:ext uri="{FF2B5EF4-FFF2-40B4-BE49-F238E27FC236}">
                <a16:creationId xmlns:a16="http://schemas.microsoft.com/office/drawing/2014/main" id="{08BAC4EC-30F4-4B6A-BE04-DF66332E43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66" y="3516362"/>
            <a:ext cx="9314909" cy="966736"/>
          </a:xfrm>
          <a:prstGeom prst="rect">
            <a:avLst/>
          </a:prstGeom>
        </p:spPr>
      </p:pic>
      <p:pic>
        <p:nvPicPr>
          <p:cNvPr id="11" name="Picture 10">
            <a:extLst>
              <a:ext uri="{FF2B5EF4-FFF2-40B4-BE49-F238E27FC236}">
                <a16:creationId xmlns:a16="http://schemas.microsoft.com/office/drawing/2014/main" id="{4DC06AB1-064E-4CC7-8ADE-3AC366F66B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763" y="5297789"/>
            <a:ext cx="7036002" cy="1273182"/>
          </a:xfrm>
          <a:prstGeom prst="rect">
            <a:avLst/>
          </a:prstGeom>
        </p:spPr>
      </p:pic>
    </p:spTree>
    <p:extLst>
      <p:ext uri="{BB962C8B-B14F-4D97-AF65-F5344CB8AC3E}">
        <p14:creationId xmlns:p14="http://schemas.microsoft.com/office/powerpoint/2010/main" val="285210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437D7E-5BEB-43F5-BB90-7001A83F4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83923" cy="619376"/>
          </a:xfrm>
          <a:prstGeom prst="rect">
            <a:avLst/>
          </a:prstGeom>
        </p:spPr>
      </p:pic>
      <p:pic>
        <p:nvPicPr>
          <p:cNvPr id="5" name="Picture 4">
            <a:extLst>
              <a:ext uri="{FF2B5EF4-FFF2-40B4-BE49-F238E27FC236}">
                <a16:creationId xmlns:a16="http://schemas.microsoft.com/office/drawing/2014/main" id="{FCFD88ED-0A57-499F-828E-8B4116A2F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307" y="3080269"/>
            <a:ext cx="8715091" cy="2083630"/>
          </a:xfrm>
          <a:prstGeom prst="rect">
            <a:avLst/>
          </a:prstGeom>
        </p:spPr>
      </p:pic>
      <p:pic>
        <p:nvPicPr>
          <p:cNvPr id="7" name="Picture 6">
            <a:extLst>
              <a:ext uri="{FF2B5EF4-FFF2-40B4-BE49-F238E27FC236}">
                <a16:creationId xmlns:a16="http://schemas.microsoft.com/office/drawing/2014/main" id="{284925F0-CF88-463F-841E-E29EB108F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188" y="5846738"/>
            <a:ext cx="10085330" cy="433467"/>
          </a:xfrm>
          <a:prstGeom prst="rect">
            <a:avLst/>
          </a:prstGeom>
        </p:spPr>
      </p:pic>
      <p:sp>
        <p:nvSpPr>
          <p:cNvPr id="2" name="TextBox 1">
            <a:extLst>
              <a:ext uri="{FF2B5EF4-FFF2-40B4-BE49-F238E27FC236}">
                <a16:creationId xmlns:a16="http://schemas.microsoft.com/office/drawing/2014/main" id="{0C28509F-FF72-4FF8-87C3-33044A140A6C}"/>
              </a:ext>
            </a:extLst>
          </p:cNvPr>
          <p:cNvSpPr txBox="1"/>
          <p:nvPr/>
        </p:nvSpPr>
        <p:spPr>
          <a:xfrm>
            <a:off x="190918" y="642912"/>
            <a:ext cx="11475218" cy="1938992"/>
          </a:xfrm>
          <a:prstGeom prst="rect">
            <a:avLst/>
          </a:prstGeom>
          <a:noFill/>
        </p:spPr>
        <p:txBody>
          <a:bodyPr wrap="square" rtlCol="0">
            <a:spAutoFit/>
          </a:bodyPr>
          <a:lstStyle/>
          <a:p>
            <a:r>
              <a:rPr lang="es-DO" sz="2400" dirty="0"/>
              <a:t>Multiplicaremos de manera vertical. Escriba los binomios de acuerdo con sus variables en orden descendente, uno debajo del otro. No importa cuál de ellos se coloque en la parte superior. Después multiplique cada término del binomio de la parte superior por cada término del binomio de abajo, como se muestra. Recuerde alinear los términos semejantes para poder sumarlos.</a:t>
            </a:r>
            <a:endParaRPr lang="en-US" sz="2400" dirty="0"/>
          </a:p>
        </p:txBody>
      </p:sp>
    </p:spTree>
    <p:extLst>
      <p:ext uri="{BB962C8B-B14F-4D97-AF65-F5344CB8AC3E}">
        <p14:creationId xmlns:p14="http://schemas.microsoft.com/office/powerpoint/2010/main" val="77625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1A2A77-8665-4539-A6A3-949B19404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629" y="2853732"/>
            <a:ext cx="7491109" cy="3924640"/>
          </a:xfrm>
          <a:prstGeom prst="rect">
            <a:avLst/>
          </a:prstGeom>
        </p:spPr>
      </p:pic>
      <p:pic>
        <p:nvPicPr>
          <p:cNvPr id="5" name="Picture 4">
            <a:extLst>
              <a:ext uri="{FF2B5EF4-FFF2-40B4-BE49-F238E27FC236}">
                <a16:creationId xmlns:a16="http://schemas.microsoft.com/office/drawing/2014/main" id="{ED6DE905-74A2-4C88-AAEF-73C6D5898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24" y="-1"/>
            <a:ext cx="10212968" cy="2578477"/>
          </a:xfrm>
          <a:prstGeom prst="rect">
            <a:avLst/>
          </a:prstGeom>
        </p:spPr>
      </p:pic>
    </p:spTree>
    <p:extLst>
      <p:ext uri="{BB962C8B-B14F-4D97-AF65-F5344CB8AC3E}">
        <p14:creationId xmlns:p14="http://schemas.microsoft.com/office/powerpoint/2010/main" val="2826692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83D894-B053-4254-AD03-BCB473BF7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233" y="4172084"/>
            <a:ext cx="9685534" cy="2363241"/>
          </a:xfrm>
          <a:prstGeom prst="rect">
            <a:avLst/>
          </a:prstGeom>
        </p:spPr>
      </p:pic>
      <p:pic>
        <p:nvPicPr>
          <p:cNvPr id="5" name="Picture 4">
            <a:extLst>
              <a:ext uri="{FF2B5EF4-FFF2-40B4-BE49-F238E27FC236}">
                <a16:creationId xmlns:a16="http://schemas.microsoft.com/office/drawing/2014/main" id="{5D72418E-A2CA-4957-9662-097112337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443" y="322675"/>
            <a:ext cx="9685535" cy="3701111"/>
          </a:xfrm>
          <a:prstGeom prst="rect">
            <a:avLst/>
          </a:prstGeom>
        </p:spPr>
      </p:pic>
    </p:spTree>
    <p:extLst>
      <p:ext uri="{BB962C8B-B14F-4D97-AF65-F5344CB8AC3E}">
        <p14:creationId xmlns:p14="http://schemas.microsoft.com/office/powerpoint/2010/main" val="221229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7FA0B-AAE3-4EB8-BCB5-B977EAA5B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44" y="222933"/>
            <a:ext cx="1836579" cy="342930"/>
          </a:xfrm>
          <a:prstGeom prst="rect">
            <a:avLst/>
          </a:prstGeom>
        </p:spPr>
      </p:pic>
      <p:pic>
        <p:nvPicPr>
          <p:cNvPr id="5" name="Picture 4">
            <a:extLst>
              <a:ext uri="{FF2B5EF4-FFF2-40B4-BE49-F238E27FC236}">
                <a16:creationId xmlns:a16="http://schemas.microsoft.com/office/drawing/2014/main" id="{6DEAB70F-12DB-4EB3-9935-D6F6C8E1D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529" y="222933"/>
            <a:ext cx="602032" cy="304826"/>
          </a:xfrm>
          <a:prstGeom prst="rect">
            <a:avLst/>
          </a:prstGeom>
        </p:spPr>
      </p:pic>
      <p:pic>
        <p:nvPicPr>
          <p:cNvPr id="7" name="Picture 6">
            <a:extLst>
              <a:ext uri="{FF2B5EF4-FFF2-40B4-BE49-F238E27FC236}">
                <a16:creationId xmlns:a16="http://schemas.microsoft.com/office/drawing/2014/main" id="{02516573-ACE5-4EFF-8EB2-9B675812F8F3}"/>
              </a:ext>
            </a:extLst>
          </p:cNvPr>
          <p:cNvPicPr>
            <a:picLocks noChangeAspect="1"/>
          </p:cNvPicPr>
          <p:nvPr/>
        </p:nvPicPr>
        <p:blipFill rotWithShape="1">
          <a:blip r:embed="rId4">
            <a:extLst>
              <a:ext uri="{28A0092B-C50C-407E-A947-70E740481C1C}">
                <a14:useLocalDpi xmlns:a14="http://schemas.microsoft.com/office/drawing/2010/main" val="0"/>
              </a:ext>
            </a:extLst>
          </a:blip>
          <a:srcRect r="10540"/>
          <a:stretch/>
        </p:blipFill>
        <p:spPr>
          <a:xfrm>
            <a:off x="128682" y="645970"/>
            <a:ext cx="1765701" cy="2324301"/>
          </a:xfrm>
          <a:prstGeom prst="rect">
            <a:avLst/>
          </a:prstGeom>
        </p:spPr>
      </p:pic>
      <p:pic>
        <p:nvPicPr>
          <p:cNvPr id="9" name="Picture 8">
            <a:extLst>
              <a:ext uri="{FF2B5EF4-FFF2-40B4-BE49-F238E27FC236}">
                <a16:creationId xmlns:a16="http://schemas.microsoft.com/office/drawing/2014/main" id="{476BA458-30C1-4E91-A905-CFD66A164F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6092" y="3050379"/>
            <a:ext cx="10037483" cy="3646679"/>
          </a:xfrm>
          <a:prstGeom prst="rect">
            <a:avLst/>
          </a:prstGeom>
        </p:spPr>
      </p:pic>
    </p:spTree>
    <p:extLst>
      <p:ext uri="{BB962C8B-B14F-4D97-AF65-F5344CB8AC3E}">
        <p14:creationId xmlns:p14="http://schemas.microsoft.com/office/powerpoint/2010/main" val="3674647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139</Words>
  <Application>Microsoft Office PowerPoint</Application>
  <PresentationFormat>Widescreen</PresentationFormat>
  <Paragraphs>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Nikelvys#1</dc:creator>
  <cp:lastModifiedBy>Nikelvys#1</cp:lastModifiedBy>
  <cp:revision>1</cp:revision>
  <dcterms:created xsi:type="dcterms:W3CDTF">2020-04-28T20:48:16Z</dcterms:created>
  <dcterms:modified xsi:type="dcterms:W3CDTF">2020-05-04T02:31:54Z</dcterms:modified>
</cp:coreProperties>
</file>