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1D2BD-7DC9-4042-82DB-AE87954F1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E726D7-2260-4833-99F8-C9CF0DF98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75F1F4-F30E-4D0C-BA9A-F724B7A4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97-F0F8-4235-840E-1755C116CC82}" type="datetimeFigureOut">
              <a:rPr lang="es-DO" smtClean="0"/>
              <a:t>28/4/2020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EE6499-8D2D-497C-9238-BD9311FE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4D46E-1A6B-4AF9-8004-60378952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DFEB-A855-400C-8EB9-BDE7CF3025B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9682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F8006-DDB1-4A77-AE4E-1B859C25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872A7E-0286-4402-BEA6-771DDFB64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8601DA-1FA0-462F-B618-FBE16382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97-F0F8-4235-840E-1755C116CC82}" type="datetimeFigureOut">
              <a:rPr lang="es-DO" smtClean="0"/>
              <a:t>28/4/2020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48B8D4-675B-4B1D-A8E6-4EE247872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200693-A5EF-4B9F-B398-9F8615CF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DFEB-A855-400C-8EB9-BDE7CF3025B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5639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7FBC8F-BBCB-42FE-A730-A5033782A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346A3E-B352-4DC3-9048-4D1362D2A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0C8F0A-A74B-43EB-843B-DBD652D09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97-F0F8-4235-840E-1755C116CC82}" type="datetimeFigureOut">
              <a:rPr lang="es-DO" smtClean="0"/>
              <a:t>28/4/2020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B02C25-287D-4276-B363-686F602EC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B472F5-F883-4BD7-9824-DA082F0F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DFEB-A855-400C-8EB9-BDE7CF3025B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0254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C092B-A677-46B4-ABF3-F2A75C83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C74285-6299-4664-9B39-BEB55BD30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18C567-3842-4A57-8317-07868500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97-F0F8-4235-840E-1755C116CC82}" type="datetimeFigureOut">
              <a:rPr lang="es-DO" smtClean="0"/>
              <a:t>28/4/2020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0209C-5240-4035-ADB6-02F67D361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C6E0E5-82BB-42B6-A0C3-902EFAAA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DFEB-A855-400C-8EB9-BDE7CF3025B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9197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2DDC30-FA3A-47D5-95F4-B3C2EFA1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078A4D-19B7-43CC-B24E-0371115A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20C77E-27A0-426B-BB5D-935362A0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97-F0F8-4235-840E-1755C116CC82}" type="datetimeFigureOut">
              <a:rPr lang="es-DO" smtClean="0"/>
              <a:t>28/4/2020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4C0421-EB30-4FDB-9899-E57EB3AC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348608-A150-468B-83FD-8A58590F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DFEB-A855-400C-8EB9-BDE7CF3025B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200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1B303-556C-4F76-93BC-818A42AC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DC879E-811D-421A-8EC0-6734FD269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0790B9-1D40-47DB-8EF4-B4F933EE7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FA031E-E310-46FA-9D11-2881002F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97-F0F8-4235-840E-1755C116CC82}" type="datetimeFigureOut">
              <a:rPr lang="es-DO" smtClean="0"/>
              <a:t>28/4/2020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5669BC-8C62-457C-9CF3-3BA0B06D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AE622-525E-494D-AD78-C5D6F730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DFEB-A855-400C-8EB9-BDE7CF3025B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2979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9BC69-FED8-4759-AF02-8090A24F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9FC570-7BA4-4D53-BB8F-15712862C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2BB9D3-E756-4DB1-A4A1-7E4FFEAE9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040EA2-0778-493F-A2E6-B38F2C973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36BEAC-32E0-42C9-9691-9F9308B17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34DBE3-A2D0-401D-A44C-79498851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97-F0F8-4235-840E-1755C116CC82}" type="datetimeFigureOut">
              <a:rPr lang="es-DO" smtClean="0"/>
              <a:t>28/4/2020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3F7F53-1FA3-4E61-8BF0-DB725E3A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2F3EF65-8624-478D-876C-D70F2A73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DFEB-A855-400C-8EB9-BDE7CF3025B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6570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84FC6-F298-4E27-8F80-2995B89B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B8C6EA-F65F-44C2-BAC9-D835D5146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97-F0F8-4235-840E-1755C116CC82}" type="datetimeFigureOut">
              <a:rPr lang="es-DO" smtClean="0"/>
              <a:t>28/4/2020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36AAEE-25A6-44D9-81F6-AB979A48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A99177-9A97-47A9-A5C2-2E8CE0C3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DFEB-A855-400C-8EB9-BDE7CF3025B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7972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454BFA-5553-4677-A226-02537695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97-F0F8-4235-840E-1755C116CC82}" type="datetimeFigureOut">
              <a:rPr lang="es-DO" smtClean="0"/>
              <a:t>28/4/2020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71C2AF-3393-476F-A9D1-E2CFF0B1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CA5CBC-AE86-408E-98A9-E50F150C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DFEB-A855-400C-8EB9-BDE7CF3025B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2449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0CCE4-A156-4582-B965-1365ABB40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BC0E6E-6FD4-4292-A279-857536830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842D66-252E-4FFC-80A1-E998AF32B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8D186F-B052-4FD4-9872-FC24B4666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97-F0F8-4235-840E-1755C116CC82}" type="datetimeFigureOut">
              <a:rPr lang="es-DO" smtClean="0"/>
              <a:t>28/4/2020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01EC1E-D910-4C1C-BF75-C4E7BB5E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DC4F8E-8923-41E8-B473-7F8ADB91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DFEB-A855-400C-8EB9-BDE7CF3025B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246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7E9E6-FAA8-4F6A-AF1D-504FB44F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A053D2-11EC-496B-A11F-0FB0BF6E9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AD7A3A-5233-4B70-9318-1A70AAB10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52F6A9-0A84-48E1-816A-BF402D788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97-F0F8-4235-840E-1755C116CC82}" type="datetimeFigureOut">
              <a:rPr lang="es-DO" smtClean="0"/>
              <a:t>28/4/2020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E82EC4-2B8A-45A6-ADE0-675BF46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B4D510-1F79-45BD-BEDB-23CC7CEF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DFEB-A855-400C-8EB9-BDE7CF3025B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4768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2C51C7-3C3E-41F5-AE9C-04B39C91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A91AC3-8597-469B-99DD-A1E46024C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BF061A-6CF3-4B88-88FF-4C7E50B8D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D6297-F0F8-4235-840E-1755C116CC82}" type="datetimeFigureOut">
              <a:rPr lang="es-DO" smtClean="0"/>
              <a:t>28/4/2020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55921-DBA6-4A06-B809-653F11180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52EAFF-C2A6-4723-96EA-BDC8BC320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DFEB-A855-400C-8EB9-BDE7CF3025B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2360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areasdominicanas.com/los-microclimas-la-republica-dominicana/" TargetMode="External"/><Relationship Id="rId2" Type="http://schemas.openxmlformats.org/officeDocument/2006/relationships/hyperlink" Target="https://www.tiempoconoliver.com/2019/12/microclimas-de-republica-dominican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A37DCA-6084-4E68-8F93-CEF20AD7F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20723"/>
            <a:ext cx="10905066" cy="2208277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8789303-642D-4E76-9E26-927ED123E5D2}"/>
              </a:ext>
            </a:extLst>
          </p:cNvPr>
          <p:cNvSpPr/>
          <p:nvPr/>
        </p:nvSpPr>
        <p:spPr>
          <a:xfrm>
            <a:off x="4862083" y="38040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DO" b="1" dirty="0">
                <a:latin typeface="Arial" panose="020B0604020202020204" pitchFamily="34" charset="0"/>
                <a:cs typeface="Arial" panose="020B0604020202020204" pitchFamily="34" charset="0"/>
              </a:rPr>
              <a:t>Tema: El Clima  4ta parte </a:t>
            </a:r>
          </a:p>
          <a:p>
            <a:r>
              <a:rPr lang="es-DO" b="1" dirty="0">
                <a:latin typeface="Arial" panose="020B0604020202020204" pitchFamily="34" charset="0"/>
                <a:cs typeface="Arial" panose="020B0604020202020204" pitchFamily="34" charset="0"/>
              </a:rPr>
              <a:t>Los Microclimas de República Dominicana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43D535-0987-480B-8090-3485CFA5EC4C}"/>
              </a:ext>
            </a:extLst>
          </p:cNvPr>
          <p:cNvSpPr/>
          <p:nvPr/>
        </p:nvSpPr>
        <p:spPr>
          <a:xfrm>
            <a:off x="4928344" y="54778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Prof. Luis Martín Almánzar Disla</a:t>
            </a:r>
          </a:p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Grado: 1ero de secundaria   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537BA2A-0AC0-45F1-89DC-F7FCE4897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854" y="3548585"/>
            <a:ext cx="2532578" cy="318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B531C-6C7C-4645-8F3F-E43EC5607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</p:spPr>
        <p:txBody>
          <a:bodyPr>
            <a:normAutofit/>
          </a:bodyPr>
          <a:lstStyle/>
          <a:p>
            <a:pPr algn="ctr"/>
            <a:r>
              <a:rPr lang="es-DO" sz="3200" b="1" dirty="0">
                <a:latin typeface="Arial" panose="020B0604020202020204" pitchFamily="34" charset="0"/>
                <a:cs typeface="Arial" panose="020B0604020202020204" pitchFamily="34" charset="0"/>
              </a:rPr>
              <a:t>Microclimas de República Dominicana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6F78CA-5310-4B99-9D85-2802BDC68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El clima tropical se identifica por su elevada temperatura persistente (a nivel del mar y altitudes bajas) - la temperatura promedio en todos los meses </a:t>
            </a:r>
            <a:r>
              <a:rPr lang="es-MX" sz="3000" b="1" dirty="0">
                <a:latin typeface="Arial" panose="020B0604020202020204" pitchFamily="34" charset="0"/>
                <a:cs typeface="Arial" panose="020B0604020202020204" pitchFamily="34" charset="0"/>
              </a:rPr>
              <a:t>es 18° grados Celsius o superior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. La diferencia entre la temperatura media del mes más frío y la del mes más cálido es menor a los </a:t>
            </a:r>
            <a:r>
              <a:rPr lang="es-MX" sz="3000" b="1" dirty="0">
                <a:latin typeface="Arial" panose="020B0604020202020204" pitchFamily="34" charset="0"/>
                <a:cs typeface="Arial" panose="020B0604020202020204" pitchFamily="34" charset="0"/>
              </a:rPr>
              <a:t>5° Celsius.</a:t>
            </a:r>
            <a:endParaRPr lang="es-DO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35DFB6-122D-4ADF-80B1-E3F521120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637" y="3444875"/>
            <a:ext cx="493560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7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57D236-446C-47BA-9B84-438646C5E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261867"/>
            <a:ext cx="11754678" cy="6483490"/>
          </a:xfrm>
        </p:spPr>
        <p:txBody>
          <a:bodyPr>
            <a:normAutofit/>
          </a:bodyPr>
          <a:lstStyle/>
          <a:p>
            <a:pPr algn="just"/>
            <a:r>
              <a:rPr lang="es-DO" sz="3200" b="1" dirty="0">
                <a:latin typeface="Arial" panose="020B0604020202020204" pitchFamily="34" charset="0"/>
                <a:cs typeface="Arial" panose="020B0604020202020204" pitchFamily="34" charset="0"/>
              </a:rPr>
              <a:t>Los Microclimas República Dominicana: </a:t>
            </a:r>
            <a:r>
              <a:rPr lang="es-DO" sz="3000" dirty="0">
                <a:latin typeface="Arial" panose="020B0604020202020204" pitchFamily="34" charset="0"/>
                <a:cs typeface="Arial" panose="020B0604020202020204" pitchFamily="34" charset="0"/>
              </a:rPr>
              <a:t>todo clima esta sujeto a factores locales, regionales, continentales y planetarios, lo que origina variantes conocidas como microclimas.</a:t>
            </a:r>
          </a:p>
          <a:p>
            <a:pPr algn="just"/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En el caso de la isla de la Española los factores determinan el clima esta relacionados con la altitud de las cadenas montañosas, donde se origina el factor del microclima altitudinal o de montaña, confundido por muchos autores con el templado húmedo.</a:t>
            </a:r>
          </a:p>
          <a:p>
            <a:pPr algn="just"/>
            <a:r>
              <a:rPr lang="es-DO" sz="3000" dirty="0">
                <a:latin typeface="Arial" panose="020B0604020202020204" pitchFamily="34" charset="0"/>
                <a:cs typeface="Arial" panose="020B0604020202020204" pitchFamily="34" charset="0"/>
              </a:rPr>
              <a:t>Entre los principales microclimas de República Dominicana se distinguen : </a:t>
            </a:r>
            <a:r>
              <a:rPr lang="es-DO" sz="3000" b="1" dirty="0">
                <a:latin typeface="Arial" panose="020B0604020202020204" pitchFamily="34" charset="0"/>
                <a:cs typeface="Arial" panose="020B0604020202020204" pitchFamily="34" charset="0"/>
              </a:rPr>
              <a:t>tropical húmedo de bosque, tropical húmedo de sabana, seco estepario y altitudinal o de montaña.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0D3A1C-E1B6-419E-BB40-91C7D2EC0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868" y="4784036"/>
            <a:ext cx="1812097" cy="181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4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3168D-05E5-4197-BFB8-860CFEF1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Tropical húmedo de bosque</a:t>
            </a:r>
            <a:br>
              <a:rPr lang="es-MX" dirty="0"/>
            </a:br>
            <a:endParaRPr lang="es-D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97D46-CDE9-42DB-AD2A-0CE896D5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4" y="2079756"/>
            <a:ext cx="10889776" cy="5003256"/>
          </a:xfrm>
        </p:spPr>
        <p:txBody>
          <a:bodyPr/>
          <a:lstStyle/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se caracteriza por tener una temperatura media anual superior a 24 °C, precipitaciones por encima de 1,200 mm de promedio anual y una vegetación típica de bosque húmedo. </a:t>
            </a:r>
          </a:p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Es propio de la región noroeste del país, de la parte este de la de la Sierra de Bahoruco en el extremo noroeste de la Cordillera central.</a:t>
            </a:r>
          </a:p>
          <a:p>
            <a:endParaRPr lang="es-D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E13801-E71C-4073-A36E-389ED63D4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512" y="121857"/>
            <a:ext cx="1812097" cy="1812097"/>
          </a:xfrm>
          <a:prstGeom prst="rect">
            <a:avLst/>
          </a:prstGeom>
        </p:spPr>
      </p:pic>
      <p:pic>
        <p:nvPicPr>
          <p:cNvPr id="1026" name="Picture 2" descr="Dibujo de Lluvioso pintado por Taniadivina en Dibujos.net el día ...">
            <a:extLst>
              <a:ext uri="{FF2B5EF4-FFF2-40B4-BE49-F238E27FC236}">
                <a16:creationId xmlns:a16="http://schemas.microsoft.com/office/drawing/2014/main" id="{4CB5E899-DB16-4E6E-A71A-EDAFA903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77" y="194758"/>
            <a:ext cx="2545510" cy="18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26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7BB34-C9BA-4487-B5F5-496A2DC0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Tropical húmedo de sabana</a:t>
            </a:r>
            <a:b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D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371953-199E-456D-AFEE-676E1E617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89" y="1863657"/>
            <a:ext cx="11448222" cy="453541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4100" dirty="0">
                <a:latin typeface="Arial" panose="020B0604020202020204" pitchFamily="34" charset="0"/>
                <a:cs typeface="Arial" panose="020B0604020202020204" pitchFamily="34" charset="0"/>
              </a:rPr>
              <a:t>Posee una temperatura media superior a los 24 </a:t>
            </a:r>
            <a:r>
              <a:rPr lang="es-MX" sz="4100" dirty="0" err="1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r>
              <a:rPr lang="es-MX" sz="4100" dirty="0">
                <a:latin typeface="Arial" panose="020B0604020202020204" pitchFamily="34" charset="0"/>
                <a:cs typeface="Arial" panose="020B0604020202020204" pitchFamily="34" charset="0"/>
              </a:rPr>
              <a:t> y una pluviometría que oscila entre 900 y 1,200 mm de promedio anual que favorecen una vegetación de gramíneas, propia de las sábanas, como la caña de azúcar, arroz y pastos de ganado.</a:t>
            </a:r>
          </a:p>
          <a:p>
            <a:pPr algn="just"/>
            <a:r>
              <a:rPr lang="es-MX" sz="4100" dirty="0">
                <a:latin typeface="Arial" panose="020B0604020202020204" pitchFamily="34" charset="0"/>
                <a:cs typeface="Arial" panose="020B0604020202020204" pitchFamily="34" charset="0"/>
              </a:rPr>
              <a:t>Esta vegetación es característica de las mayoría de los Llanos y Valles del país, parte del Valle del Yuna o de la Vega real, en los Llanos costeros de Puerto Plata y Yásica, en la región Sureste y en la parte oriental del Valle del San Juan.</a:t>
            </a:r>
          </a:p>
          <a:p>
            <a:endParaRPr lang="es-D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604AC4-2397-41CA-844E-376CAF51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343" y="52988"/>
            <a:ext cx="1810669" cy="18106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42A8661-94F5-480B-954C-D09EADEC0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29" y="62948"/>
            <a:ext cx="2548349" cy="18106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CD5DB9A-E747-4A6F-86DB-930DAA9E5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702" y="958322"/>
            <a:ext cx="2401750" cy="90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93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64672-B90F-495C-836D-5DD5E6CC4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Seco estepario </a:t>
            </a:r>
            <a:br>
              <a:rPr lang="es-MX" dirty="0"/>
            </a:br>
            <a:endParaRPr lang="es-D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5241C8-B88B-4F7E-B234-FACB30A3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92" y="2244313"/>
            <a:ext cx="11529390" cy="4486275"/>
          </a:xfrm>
        </p:spPr>
        <p:txBody>
          <a:bodyPr/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Se distingue por el predominio de las temperaturas superiores a los 25 °C y una pluviometría media anual inferior a 900mm.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La vegetación xerófila, representada por el bosque espinoso. Se localiza en las regiones Suroeste y Noroeste, con pequeños bolsones en la región Este dándonos así el caluroso clima del tiempo de sol.</a:t>
            </a:r>
          </a:p>
          <a:p>
            <a:endParaRPr lang="es-D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326007-1329-405F-97AE-E97D6552E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29" y="62948"/>
            <a:ext cx="2548349" cy="18106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91CB37D-C188-46CD-A183-B8F028C21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343" y="52988"/>
            <a:ext cx="1810669" cy="18106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A57FF4E-71A7-4AE4-9BA6-C168B13FB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324" y="745781"/>
            <a:ext cx="2548349" cy="126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8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5AB96-30F9-49DD-A7D5-05CBAC33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35" y="2160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Altitudinal o de Montaña</a:t>
            </a:r>
            <a:br>
              <a:rPr lang="es-MX" sz="3200" dirty="0"/>
            </a:br>
            <a:endParaRPr lang="es-DO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B46F66-DEB3-488E-AD18-E7A18A2CE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634"/>
            <a:ext cx="10863470" cy="4351338"/>
          </a:xfrm>
        </p:spPr>
        <p:txBody>
          <a:bodyPr/>
          <a:lstStyle/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Las temperaturas disminuyen con la altura en una proporción de -1 °C por cada 180 metros y la pluviometría es superior a los 1,000mm de promedio anual el paisaje está dominado por la vegetación de coníferas, representada fundamentalmente por el pino occidental que cubre las mayores alturas de las cordilleras Central y Septentrional, las Sierras de Bahoruco y de Neiba, y Valles intramontanos como el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Macutipo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, Tetero y Constanza.</a:t>
            </a:r>
          </a:p>
          <a:p>
            <a:endParaRPr lang="es-D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1E3AC4-167A-4EAB-886B-04EDA4BD1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16" y="257617"/>
            <a:ext cx="2548349" cy="14845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078DDC8-58AC-4113-9E2A-28894FB7A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815" y="216054"/>
            <a:ext cx="1810669" cy="14845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D717280-F3CE-4B41-9B90-BFD3979F7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4" y="895866"/>
            <a:ext cx="327931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2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FB82D8-7C01-49FF-AE15-D2C274DD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2" y="484909"/>
            <a:ext cx="10494818" cy="5692054"/>
          </a:xfrm>
        </p:spPr>
        <p:txBody>
          <a:bodyPr/>
          <a:lstStyle/>
          <a:p>
            <a:pPr marL="0" indent="0" algn="ctr">
              <a:buNone/>
            </a:pPr>
            <a:r>
              <a:rPr lang="es-DO" b="1" dirty="0">
                <a:hlinkClick r:id="rId2"/>
              </a:rPr>
              <a:t>Fuentes de la </a:t>
            </a:r>
            <a:r>
              <a:rPr lang="es-DO" b="1" u="sng" dirty="0">
                <a:hlinkClick r:id="rId2"/>
              </a:rPr>
              <a:t>información</a:t>
            </a:r>
          </a:p>
          <a:p>
            <a:r>
              <a:rPr lang="es-DO" dirty="0">
                <a:hlinkClick r:id="rId2"/>
              </a:rPr>
              <a:t>https://www.tiempoconoliver.com/2019/12/microclimas-de-republica-dominicana.html</a:t>
            </a:r>
            <a:endParaRPr lang="es-DO" dirty="0"/>
          </a:p>
          <a:p>
            <a:r>
              <a:rPr lang="es-DO" dirty="0">
                <a:hlinkClick r:id="rId3"/>
              </a:rPr>
              <a:t>http://tareasdominicanas.com/los-microclimas-la-republica-dominicana/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9439543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524</Words>
  <Application>Microsoft Office PowerPoint</Application>
  <PresentationFormat>Panorámica</PresentationFormat>
  <Paragraphs>23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Microclimas de República Dominicana</vt:lpstr>
      <vt:lpstr>Presentación de PowerPoint</vt:lpstr>
      <vt:lpstr>Tropical húmedo de bosque </vt:lpstr>
      <vt:lpstr>Tropical húmedo de sabana </vt:lpstr>
      <vt:lpstr>Seco estepario  </vt:lpstr>
      <vt:lpstr>Altitudinal o de Montaña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 MARTÃN ALMÃNZAR</dc:creator>
  <cp:lastModifiedBy>LUIS  MARTÃN ALMÃNZAR</cp:lastModifiedBy>
  <cp:revision>12</cp:revision>
  <dcterms:created xsi:type="dcterms:W3CDTF">2020-04-28T12:13:07Z</dcterms:created>
  <dcterms:modified xsi:type="dcterms:W3CDTF">2020-04-28T15:45:40Z</dcterms:modified>
</cp:coreProperties>
</file>