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7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0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4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1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7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0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6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790" r:id="rId8"/>
    <p:sldLayoutId id="2147483791" r:id="rId9"/>
    <p:sldLayoutId id="2147483792" r:id="rId10"/>
    <p:sldLayoutId id="214748380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310E06F9-9F12-4D1B-92C0-4B30818D0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8F5EFE88-F6A7-4B53-AF99-227DFC56A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DCA080-8FDD-4D01-B88A-22C177EA6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4909"/>
            <a:ext cx="3581400" cy="3155419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s-DO" sz="3400" dirty="0">
                <a:solidFill>
                  <a:schemeClr val="tx2"/>
                </a:solidFill>
              </a:rPr>
              <a:t>ELEMENTOS DE LA NARRACIÓN</a:t>
            </a:r>
            <a:br>
              <a:rPr lang="es-DO" sz="3400" dirty="0">
                <a:solidFill>
                  <a:schemeClr val="tx2"/>
                </a:solidFill>
              </a:rPr>
            </a:br>
            <a:br>
              <a:rPr lang="es-DO" sz="3400" dirty="0">
                <a:solidFill>
                  <a:schemeClr val="tx2"/>
                </a:solidFill>
              </a:rPr>
            </a:br>
            <a:r>
              <a:rPr lang="es-DO" sz="3400" dirty="0">
                <a:solidFill>
                  <a:schemeClr val="tx2"/>
                </a:solidFill>
              </a:rPr>
              <a:t>AUTOR vs NARRADOR</a:t>
            </a:r>
            <a:br>
              <a:rPr lang="es-DO" sz="3400" dirty="0">
                <a:solidFill>
                  <a:schemeClr val="tx2"/>
                </a:solidFill>
              </a:rPr>
            </a:br>
            <a:br>
              <a:rPr lang="es-DO" sz="3400" dirty="0">
                <a:solidFill>
                  <a:schemeClr val="tx2"/>
                </a:solidFill>
              </a:rPr>
            </a:br>
            <a:r>
              <a:rPr lang="es-DO" sz="3400" dirty="0">
                <a:solidFill>
                  <a:schemeClr val="tx2"/>
                </a:solidFill>
              </a:rPr>
              <a:t>TIPOS DE NARRADOR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F9AF5CF-AE21-453A-8D3F-6D9FC64A1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1" y="0"/>
            <a:ext cx="73914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18A41FE-6F14-49D2-8C0F-56A351A9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800596" y="-5"/>
            <a:ext cx="7391401" cy="6857999"/>
          </a:xfrm>
          <a:prstGeom prst="rect">
            <a:avLst/>
          </a:prstGeom>
          <a:blipFill dpi="0" rotWithShape="1">
            <a:blip r:embed="rId2">
              <a:alphaModFix amt="3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4 beneficios de escribir a mano - La Mente es Maravillosa">
            <a:extLst>
              <a:ext uri="{FF2B5EF4-FFF2-40B4-BE49-F238E27FC236}">
                <a16:creationId xmlns:a16="http://schemas.microsoft.com/office/drawing/2014/main" id="{06700891-BC1E-4420-836F-73D586A656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8" r="16256" b="-2"/>
          <a:stretch/>
        </p:blipFill>
        <p:spPr bwMode="auto">
          <a:xfrm>
            <a:off x="5410200" y="567942"/>
            <a:ext cx="6139484" cy="571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3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C8629-A445-467A-A37B-6245B448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dirty="0"/>
              <a:t>Autor vs Narrador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94DEEE-EDFB-4298-A640-C215DBB1C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4953000" cy="4195763"/>
          </a:xfrm>
        </p:spPr>
        <p:txBody>
          <a:bodyPr/>
          <a:lstStyle/>
          <a:p>
            <a:r>
              <a:rPr 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</a:t>
            </a:r>
            <a:r>
              <a:rPr lang="es-DO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 la persona real que escribe la historia.</a:t>
            </a:r>
          </a:p>
          <a:p>
            <a:r>
              <a:rPr 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Narrador: </a:t>
            </a:r>
            <a:r>
              <a:rPr lang="es-D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quien </a:t>
            </a:r>
            <a:r>
              <a:rPr lang="es-DO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encarga de contar la historia y puede estar en primera o tercera persona.</a:t>
            </a:r>
            <a:endParaRPr lang="es-D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3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00D04-8E5B-4B58-8ACA-C8F7D0DE2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868653"/>
          </a:xfrm>
        </p:spPr>
        <p:txBody>
          <a:bodyPr/>
          <a:lstStyle/>
          <a:p>
            <a:r>
              <a:rPr lang="es-DO" dirty="0"/>
              <a:t>Tipos de narrador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780817-1C64-4222-A5A0-B35DF72D9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044"/>
            <a:ext cx="9312965" cy="647976"/>
          </a:xfrm>
        </p:spPr>
        <p:txBody>
          <a:bodyPr/>
          <a:lstStyle/>
          <a:p>
            <a:r>
              <a:rPr lang="es-DO" dirty="0"/>
              <a:t>Narrador en primera persona: protagonista o testigo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F10BA79-4ACC-4188-9DFA-20756C3DCEF4}"/>
              </a:ext>
            </a:extLst>
          </p:cNvPr>
          <p:cNvSpPr/>
          <p:nvPr/>
        </p:nvSpPr>
        <p:spPr>
          <a:xfrm>
            <a:off x="427382" y="2167021"/>
            <a:ext cx="3866322" cy="4432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 corazón delator</a:t>
            </a:r>
          </a:p>
          <a:p>
            <a:pPr algn="just"/>
            <a:endParaRPr lang="es-E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¡Es verdad! Soy nervioso, terriblemente nervioso. Siempre lo he sido y lo soy. Pero, ¿podría decirse que estoy loco? La enfermedad había agudizado mis sentidos, no los había destruido ni apagado. Sobre todo, tenía el sentido del oído agudo.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Oía todo sobre el cielo y la tierra. Oía muchas cosas del infierno. Entonces, ¿cómo voy a estar loco? Escuchen y observen con qué tranquilidad, con qué cordura puedo contarles toda la historia.</a:t>
            </a:r>
          </a:p>
          <a:p>
            <a:pPr algn="r"/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Edgar Allan Poe</a:t>
            </a:r>
            <a:endParaRPr lang="es-DO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D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5DC8F8B-8F0E-4E29-90A3-07E6382D4F73}"/>
              </a:ext>
            </a:extLst>
          </p:cNvPr>
          <p:cNvSpPr/>
          <p:nvPr/>
        </p:nvSpPr>
        <p:spPr>
          <a:xfrm>
            <a:off x="6096000" y="2167020"/>
            <a:ext cx="4214191" cy="4325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DO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Colmena </a:t>
            </a:r>
          </a:p>
          <a:p>
            <a:pPr algn="just"/>
            <a:r>
              <a:rPr lang="es-DO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Sultán, ven, y el gato viene moviendo su rabo hermoso, que parece un plumero. Le dice: Sultán, vete, y allá se va Sultán como un caballero muy digno. Tiene unos andares muy vistosos y un pelo que parece seda. No creo yo que haya muchos gatos como ese; ese, entre los gatos, es algo así como el duque de Alba entre las personas.</a:t>
            </a:r>
          </a:p>
          <a:p>
            <a:pPr algn="r"/>
            <a:r>
              <a:rPr lang="es-DO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Camilo José Cela</a:t>
            </a:r>
          </a:p>
        </p:txBody>
      </p:sp>
    </p:spTree>
    <p:extLst>
      <p:ext uri="{BB962C8B-B14F-4D97-AF65-F5344CB8AC3E}">
        <p14:creationId xmlns:p14="http://schemas.microsoft.com/office/powerpoint/2010/main" val="3027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00D04-8E5B-4B58-8ACA-C8F7D0DE2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868653"/>
          </a:xfrm>
        </p:spPr>
        <p:txBody>
          <a:bodyPr/>
          <a:lstStyle/>
          <a:p>
            <a:r>
              <a:rPr lang="es-DO" dirty="0"/>
              <a:t>Tipos de narrador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780817-1C64-4222-A5A0-B35DF72D9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044"/>
            <a:ext cx="9312965" cy="647976"/>
          </a:xfrm>
        </p:spPr>
        <p:txBody>
          <a:bodyPr/>
          <a:lstStyle/>
          <a:p>
            <a:r>
              <a:rPr lang="es-DO" dirty="0"/>
              <a:t>Narrador en tercera persona: omnisciente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F10BA79-4ACC-4188-9DFA-20756C3DCEF4}"/>
              </a:ext>
            </a:extLst>
          </p:cNvPr>
          <p:cNvSpPr/>
          <p:nvPr/>
        </p:nvSpPr>
        <p:spPr>
          <a:xfrm>
            <a:off x="2759763" y="2187188"/>
            <a:ext cx="4250637" cy="4432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DO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Crónica de una muerte anunciada</a:t>
            </a:r>
          </a:p>
          <a:p>
            <a:pPr algn="just"/>
            <a:endParaRPr lang="es-DO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DO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día en que lo iban a matar, Santiago Nasar se levantó a las 5.30 de la mañana para esperar el buque en que llegaba el obispo. Había soñado que atravesaba un bosque de higuerones donde caía una llovizna tierna, y por un instante fue feliz en el sueño, pero al despertar se sintió por completo salpicado de cagada de pájaros.</a:t>
            </a:r>
          </a:p>
          <a:p>
            <a:pPr algn="r"/>
            <a:r>
              <a:rPr lang="es-DO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Gabriel García Márquez</a:t>
            </a:r>
            <a:endParaRPr lang="es-D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62A61-4F85-4EDA-8BC6-DBE4E618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5B6FA9-D602-46D8-AD26-784BDEBA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3AB6E3A-82D8-4E11-AAFE-77F88277E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4941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319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AvenirNext LT Pro Medium</vt:lpstr>
      <vt:lpstr>Calibri</vt:lpstr>
      <vt:lpstr>Times New Roman</vt:lpstr>
      <vt:lpstr>BlockprintVTI</vt:lpstr>
      <vt:lpstr>ELEMENTOS DE LA NARRACIÓN  AUTOR vs NARRADOR  TIPOS DE NARRADOR</vt:lpstr>
      <vt:lpstr>Autor vs Narrador</vt:lpstr>
      <vt:lpstr>Tipos de narrador</vt:lpstr>
      <vt:lpstr>Tipos de narrador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LA NARRACIÓN  AUTOR vs NARRADOR  TIPOS DE NARRADOR</dc:title>
  <dc:creator>Glenny Martinez</dc:creator>
  <cp:lastModifiedBy>Glenny Martinez</cp:lastModifiedBy>
  <cp:revision>8</cp:revision>
  <dcterms:created xsi:type="dcterms:W3CDTF">2020-11-29T19:28:21Z</dcterms:created>
  <dcterms:modified xsi:type="dcterms:W3CDTF">2020-12-01T21:05:05Z</dcterms:modified>
</cp:coreProperties>
</file>