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D430F-984E-4C2A-A956-052B8C4C4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9BEF75-FA7E-4727-9CA7-FFF40B9AF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1EC3D6-EFC1-4034-A486-6D37321A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548E92-AF63-47F6-A75D-AC76F844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915A4-8947-41F2-9ADE-1F8CC287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59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111A-051A-4EDC-A50E-F1A81FA6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8007AD-91A8-4FEB-8B59-B0B46B5AE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F818C-8752-4754-8442-95184257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1BE27A-F911-48F4-8E92-DA3978E4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AED236-DDA5-4C88-80BA-122F6C54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717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2CFEFE-2E64-4987-943C-D6A45C342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BE3D0B-9BE1-4204-9283-6828A6005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469346-0488-4B82-BA57-C289329D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CAEFA1-F597-4A4B-B8CB-8348894F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BFD76-CD2A-4105-9817-EA9F5264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864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173D7-64B4-4590-A5AE-4932C942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B2C871-8C17-431D-AED3-21753147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80ACD-849C-4080-A096-0338540B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80C5D-41EC-4FF6-878F-B3999991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7A3E1C-707B-495C-9EFC-BD7051BC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551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B6392-3F5C-451C-9E9E-003B9225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25F729-F385-4531-B2EC-29DDF16BC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E6BED-4D0B-4C72-9F0C-DE6258FC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C5AF1-5B1B-430A-A05D-999A115F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412252-0D3A-492D-A78E-D76D786B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5241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0488F-E73D-480F-8688-1D2D71EA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2D6A8D-5AB9-4212-8CFA-84B8FD985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1EA4A6-2576-4F6B-9C89-866346E7D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63D389-832C-412F-B2C4-71936BD9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872823-5267-49D4-8C0D-0B823696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1443EC-6495-48D2-AC5C-8C719CAD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266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C2CBA-2F5A-41F6-89A1-030A4D2A4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2D3D7B-9DA2-4836-B646-815AC62D7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D4D0DA-A044-4BA7-96C1-B6B2D233F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82EC4D-2C71-4B2C-921C-DC3BE47FB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824511-AA54-4591-A4C4-9263807FF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B3EB5B-DF71-4AC9-9DA4-C5D86F4B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3D8DBC-A7CB-41BA-898F-3AF391C69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831EA2-4EF9-4457-B8BD-AD5C9427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6329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68F17-2DED-481B-81F3-C3D689E4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0127E2-74BB-4F41-966E-B42535CE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68753B-D1D8-41BE-ACD6-F13D87921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0573F4-BD96-45C8-A111-D014BFA6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719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0869F6-8772-4640-A1DC-99387D40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19978F-A67B-411A-94A6-374F0B40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A32347-7278-4412-8F55-43518E40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0376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101C8-CADE-4C5C-AA05-D12E21B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44E870-148A-42E1-B50B-05F7A9B60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8A43FD-787A-4C12-B6D0-EAAAAD73D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F58608-CDEA-474D-BBB0-307F2D66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4A64BC-283E-45B5-BFB1-1124A3335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AF068A-B126-492D-BF80-BE98880B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123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E8D4B-0CAF-48A7-8F7E-337BB42C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8BD3D0-E2B3-4CB1-80E8-DAE4F0C4C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657AE0-B376-4710-805A-0827D8E28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7F703D-1663-419B-AE08-B4251136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6B55DF-A00D-4681-84F4-0651E858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0392EC-4429-4289-9DB1-A761C792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5548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D5F70A-2B50-42FA-8B8D-66CFB54E8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7A64A6-CF2B-4FA9-AD67-7BEC2A8AA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FD549-5A7F-469D-BFB7-A63F4E9F8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6141-C0C1-4DE2-BC5E-E000FDABDEDA}" type="datetimeFigureOut">
              <a:rPr lang="es-DO" smtClean="0"/>
              <a:t>14/4/2021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1EDC05-B3C9-4BA3-892C-85D365C8D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FCDC2-B8EC-4C1C-8FD2-F6997D1DC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EFD98-D498-4121-B238-7DC4D66DC36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8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C48EF6B-6E38-4385-97E4-3EC9DCD7A637}"/>
              </a:ext>
            </a:extLst>
          </p:cNvPr>
          <p:cNvSpPr txBox="1"/>
          <p:nvPr/>
        </p:nvSpPr>
        <p:spPr>
          <a:xfrm>
            <a:off x="2517913" y="133386"/>
            <a:ext cx="7156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Multiplicación y división de potencias 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482FD7B-2F36-4DF1-A2C1-50ECC5B75ED1}"/>
              </a:ext>
            </a:extLst>
          </p:cNvPr>
          <p:cNvSpPr txBox="1"/>
          <p:nvPr/>
        </p:nvSpPr>
        <p:spPr>
          <a:xfrm>
            <a:off x="0" y="779717"/>
            <a:ext cx="12192000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multiplicar potencias de igual base, se copia la misma base y se suman los exponentes.</a:t>
            </a:r>
            <a:endParaRPr lang="es-DO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7C0A763-5D9D-4FB4-9012-65F7D07F48A7}"/>
                  </a:ext>
                </a:extLst>
              </p:cNvPr>
              <p:cNvSpPr txBox="1"/>
              <p:nvPr/>
            </p:nvSpPr>
            <p:spPr>
              <a:xfrm>
                <a:off x="9448815" y="2764144"/>
                <a:ext cx="1464365" cy="787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3,125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7C0A763-5D9D-4FB4-9012-65F7D07F4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15" y="2764144"/>
                <a:ext cx="1464365" cy="7877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68475CF6-C8C4-4F3B-B5C4-C83C49447112}"/>
              </a:ext>
            </a:extLst>
          </p:cNvPr>
          <p:cNvSpPr txBox="1"/>
          <p:nvPr/>
        </p:nvSpPr>
        <p:spPr>
          <a:xfrm>
            <a:off x="26504" y="2031342"/>
            <a:ext cx="1855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Ejemplo: 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515177F-9EBB-483D-B1CB-98C5B1B1118E}"/>
              </a:ext>
            </a:extLst>
          </p:cNvPr>
          <p:cNvSpPr txBox="1"/>
          <p:nvPr/>
        </p:nvSpPr>
        <p:spPr>
          <a:xfrm>
            <a:off x="1895060" y="2025340"/>
            <a:ext cx="2478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multiplique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5048B2A-CD3D-4FAB-8A21-43CEABAA19CE}"/>
              </a:ext>
            </a:extLst>
          </p:cNvPr>
          <p:cNvSpPr txBox="1"/>
          <p:nvPr/>
        </p:nvSpPr>
        <p:spPr>
          <a:xfrm>
            <a:off x="165653" y="2755377"/>
            <a:ext cx="6029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349C0D0-179B-4BCE-9C0D-CD00AB928085}"/>
                  </a:ext>
                </a:extLst>
              </p:cNvPr>
              <p:cNvSpPr txBox="1"/>
              <p:nvPr/>
            </p:nvSpPr>
            <p:spPr>
              <a:xfrm>
                <a:off x="665922" y="2764144"/>
                <a:ext cx="235888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349C0D0-179B-4BCE-9C0D-CD00AB928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2" y="2764144"/>
                <a:ext cx="235888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1445568-16A2-431D-A790-9E7BD9C9EE0E}"/>
                  </a:ext>
                </a:extLst>
              </p:cNvPr>
              <p:cNvSpPr txBox="1"/>
              <p:nvPr/>
            </p:nvSpPr>
            <p:spPr>
              <a:xfrm>
                <a:off x="2908853" y="2771239"/>
                <a:ext cx="146436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3+2</m:t>
                          </m:r>
                        </m:sup>
                      </m:sSup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1445568-16A2-431D-A790-9E7BD9C9E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853" y="2771239"/>
                <a:ext cx="146436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6F4917C-040E-4F23-B50D-C56259242D3F}"/>
                  </a:ext>
                </a:extLst>
              </p:cNvPr>
              <p:cNvSpPr txBox="1"/>
              <p:nvPr/>
            </p:nvSpPr>
            <p:spPr>
              <a:xfrm>
                <a:off x="4071731" y="2794100"/>
                <a:ext cx="60297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C6F4917C-040E-4F23-B50D-C56259242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731" y="2794100"/>
                <a:ext cx="602974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F2D9CD7-DF01-47C6-8333-626C91229FC6}"/>
                  </a:ext>
                </a:extLst>
              </p:cNvPr>
              <p:cNvSpPr txBox="1"/>
              <p:nvPr/>
            </p:nvSpPr>
            <p:spPr>
              <a:xfrm>
                <a:off x="4638263" y="2769366"/>
                <a:ext cx="602974" cy="652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BF2D9CD7-DF01-47C6-8333-626C91229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63" y="2769366"/>
                <a:ext cx="602974" cy="652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701F274-6B5F-491B-BE71-85EEFAB67335}"/>
                  </a:ext>
                </a:extLst>
              </p:cNvPr>
              <p:cNvSpPr txBox="1"/>
              <p:nvPr/>
            </p:nvSpPr>
            <p:spPr>
              <a:xfrm>
                <a:off x="5254492" y="2782669"/>
                <a:ext cx="66923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5701F274-6B5F-491B-BE71-85EEFAB67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492" y="2782669"/>
                <a:ext cx="66923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7B2D9963-003C-4E4D-A627-4790373D05DC}"/>
                  </a:ext>
                </a:extLst>
              </p:cNvPr>
              <p:cNvSpPr txBox="1"/>
              <p:nvPr/>
            </p:nvSpPr>
            <p:spPr>
              <a:xfrm>
                <a:off x="5758077" y="2755376"/>
                <a:ext cx="334616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7B2D9963-003C-4E4D-A627-4790373D0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077" y="2755376"/>
                <a:ext cx="334616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480D3417-28A9-4ACF-B2ED-BEBE62309873}"/>
                  </a:ext>
                </a:extLst>
              </p:cNvPr>
              <p:cNvSpPr txBox="1"/>
              <p:nvPr/>
            </p:nvSpPr>
            <p:spPr>
              <a:xfrm>
                <a:off x="9059517" y="2771239"/>
                <a:ext cx="4472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480D3417-28A9-4ACF-B2ED-BEBE62309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517" y="2771239"/>
                <a:ext cx="447260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E46FA0C-E6B7-4824-99AB-68CFA9B17CD4}"/>
                  </a:ext>
                </a:extLst>
              </p:cNvPr>
              <p:cNvSpPr txBox="1"/>
              <p:nvPr/>
            </p:nvSpPr>
            <p:spPr>
              <a:xfrm>
                <a:off x="9983834" y="5405098"/>
                <a:ext cx="1643273" cy="787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2,000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E46FA0C-E6B7-4824-99AB-68CFA9B17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834" y="5405098"/>
                <a:ext cx="1643273" cy="7877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>
            <a:extLst>
              <a:ext uri="{FF2B5EF4-FFF2-40B4-BE49-F238E27FC236}">
                <a16:creationId xmlns:a16="http://schemas.microsoft.com/office/drawing/2014/main" id="{17E35804-51D0-4F78-A108-A80F84F5CD94}"/>
              </a:ext>
            </a:extLst>
          </p:cNvPr>
          <p:cNvSpPr txBox="1"/>
          <p:nvPr/>
        </p:nvSpPr>
        <p:spPr>
          <a:xfrm>
            <a:off x="165652" y="3581336"/>
            <a:ext cx="12026347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multiplicar potencias con bases diferentes, se desarrollan las potencias y luego multiplicamos.</a:t>
            </a:r>
            <a:endParaRPr lang="es-DO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A090DD5-8485-4E0F-9984-C0900E46F0CF}"/>
              </a:ext>
            </a:extLst>
          </p:cNvPr>
          <p:cNvSpPr txBox="1"/>
          <p:nvPr/>
        </p:nvSpPr>
        <p:spPr>
          <a:xfrm>
            <a:off x="165652" y="4689423"/>
            <a:ext cx="18221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Ejemplo: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2B2257D-B0D8-4D2B-AB5A-A74D92B41085}"/>
              </a:ext>
            </a:extLst>
          </p:cNvPr>
          <p:cNvSpPr txBox="1"/>
          <p:nvPr/>
        </p:nvSpPr>
        <p:spPr>
          <a:xfrm>
            <a:off x="1881808" y="4685152"/>
            <a:ext cx="23837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multiplique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C5A3B69-B106-4F9D-A103-F82DDFF7DABD}"/>
              </a:ext>
            </a:extLst>
          </p:cNvPr>
          <p:cNvSpPr txBox="1"/>
          <p:nvPr/>
        </p:nvSpPr>
        <p:spPr>
          <a:xfrm>
            <a:off x="165652" y="5475793"/>
            <a:ext cx="602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9EBA8103-C681-45BA-86D7-E3FB6FCF7604}"/>
                  </a:ext>
                </a:extLst>
              </p:cNvPr>
              <p:cNvSpPr txBox="1"/>
              <p:nvPr/>
            </p:nvSpPr>
            <p:spPr>
              <a:xfrm>
                <a:off x="641068" y="5475792"/>
                <a:ext cx="238374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9EBA8103-C681-45BA-86D7-E3FB6FCF7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68" y="5475792"/>
                <a:ext cx="2383742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36A1EAEE-721C-49E8-BFB6-6F54AC3BCB2A}"/>
                  </a:ext>
                </a:extLst>
              </p:cNvPr>
              <p:cNvSpPr txBox="1"/>
              <p:nvPr/>
            </p:nvSpPr>
            <p:spPr>
              <a:xfrm>
                <a:off x="2875728" y="5475792"/>
                <a:ext cx="262393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36A1EAEE-721C-49E8-BFB6-6F54AC3BC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728" y="5475792"/>
                <a:ext cx="2623938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B172AF2A-E15C-4BA5-932E-4295358ECA68}"/>
                  </a:ext>
                </a:extLst>
              </p:cNvPr>
              <p:cNvSpPr txBox="1"/>
              <p:nvPr/>
            </p:nvSpPr>
            <p:spPr>
              <a:xfrm>
                <a:off x="5302532" y="5475791"/>
                <a:ext cx="175258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B172AF2A-E15C-4BA5-932E-4295358EC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532" y="5475791"/>
                <a:ext cx="1752586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425B1721-C93C-49CA-992F-1366CF27CBB2}"/>
                  </a:ext>
                </a:extLst>
              </p:cNvPr>
              <p:cNvSpPr txBox="1"/>
              <p:nvPr/>
            </p:nvSpPr>
            <p:spPr>
              <a:xfrm>
                <a:off x="7017031" y="5475791"/>
                <a:ext cx="60297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425B1721-C93C-49CA-992F-1366CF27C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031" y="5475791"/>
                <a:ext cx="602974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B118968D-B02E-40BE-8BBA-3FEE10E5DCDC}"/>
                  </a:ext>
                </a:extLst>
              </p:cNvPr>
              <p:cNvSpPr txBox="1"/>
              <p:nvPr/>
            </p:nvSpPr>
            <p:spPr>
              <a:xfrm>
                <a:off x="7431161" y="5453924"/>
                <a:ext cx="144281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125</m:t>
                          </m:r>
                        </m:e>
                      </m:d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B118968D-B02E-40BE-8BBA-3FEE10E5D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161" y="5453924"/>
                <a:ext cx="1442815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D711D356-DD22-49EC-8132-4AC21C6881B9}"/>
                  </a:ext>
                </a:extLst>
              </p:cNvPr>
              <p:cNvSpPr txBox="1"/>
              <p:nvPr/>
            </p:nvSpPr>
            <p:spPr>
              <a:xfrm>
                <a:off x="8680182" y="5464857"/>
                <a:ext cx="113967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16</m:t>
                          </m:r>
                        </m:e>
                      </m:d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D711D356-DD22-49EC-8132-4AC21C688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182" y="5464857"/>
                <a:ext cx="1139674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257AFC05-A2A6-494F-9E8E-513403A6CB38}"/>
                  </a:ext>
                </a:extLst>
              </p:cNvPr>
              <p:cNvSpPr txBox="1"/>
              <p:nvPr/>
            </p:nvSpPr>
            <p:spPr>
              <a:xfrm>
                <a:off x="9680709" y="5450611"/>
                <a:ext cx="56983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257AFC05-A2A6-494F-9E8E-513403A6C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709" y="5450611"/>
                <a:ext cx="569839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4A35629-8CCB-4F82-B29C-B27D83E8E3F7}"/>
                  </a:ext>
                </a:extLst>
              </p:cNvPr>
              <p:cNvSpPr txBox="1"/>
              <p:nvPr/>
            </p:nvSpPr>
            <p:spPr>
              <a:xfrm>
                <a:off x="6617813" y="4970099"/>
                <a:ext cx="1451114" cy="787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7.8125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4A35629-8CCB-4F82-B29C-B27D83E8E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813" y="4970099"/>
                <a:ext cx="1451114" cy="7877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D7A0AFC9-2BB2-4B4C-99C9-E98C788BF242}"/>
              </a:ext>
            </a:extLst>
          </p:cNvPr>
          <p:cNvSpPr txBox="1"/>
          <p:nvPr/>
        </p:nvSpPr>
        <p:spPr>
          <a:xfrm>
            <a:off x="0" y="0"/>
            <a:ext cx="12192000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dividir potencias de igual base, se copia la misma base y se restan los exponentes</a:t>
            </a:r>
            <a:endParaRPr lang="es-DO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B525F15-060A-4A6B-972F-386AA8C707B7}"/>
              </a:ext>
            </a:extLst>
          </p:cNvPr>
          <p:cNvSpPr txBox="1"/>
          <p:nvPr/>
        </p:nvSpPr>
        <p:spPr>
          <a:xfrm>
            <a:off x="0" y="1074290"/>
            <a:ext cx="18354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Ejemplo: 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C1E5CEC-108D-4C26-8327-12DC64CD7679}"/>
              </a:ext>
            </a:extLst>
          </p:cNvPr>
          <p:cNvSpPr txBox="1"/>
          <p:nvPr/>
        </p:nvSpPr>
        <p:spPr>
          <a:xfrm>
            <a:off x="1689653" y="1074290"/>
            <a:ext cx="14378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Divide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ACE45D2-4617-418A-BECD-F73FAC51B794}"/>
                  </a:ext>
                </a:extLst>
              </p:cNvPr>
              <p:cNvSpPr txBox="1"/>
              <p:nvPr/>
            </p:nvSpPr>
            <p:spPr>
              <a:xfrm>
                <a:off x="523462" y="1720621"/>
                <a:ext cx="21402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÷5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ACE45D2-4617-418A-BECD-F73FAC51B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62" y="1720621"/>
                <a:ext cx="21402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53207130-B94F-428A-9CEB-8FE974A3B6D4}"/>
              </a:ext>
            </a:extLst>
          </p:cNvPr>
          <p:cNvSpPr txBox="1"/>
          <p:nvPr/>
        </p:nvSpPr>
        <p:spPr>
          <a:xfrm>
            <a:off x="46382" y="1720621"/>
            <a:ext cx="5565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C85C72A-94A5-438B-A77A-45FDB366880B}"/>
                  </a:ext>
                </a:extLst>
              </p:cNvPr>
              <p:cNvSpPr txBox="1"/>
              <p:nvPr/>
            </p:nvSpPr>
            <p:spPr>
              <a:xfrm>
                <a:off x="2580861" y="1715712"/>
                <a:ext cx="109330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3−2</m:t>
                          </m:r>
                        </m:sup>
                      </m:sSup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C85C72A-94A5-438B-A77A-45FDB3668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861" y="1715712"/>
                <a:ext cx="109330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BCA011A-B531-471B-92D4-E6A43B95C83C}"/>
                  </a:ext>
                </a:extLst>
              </p:cNvPr>
              <p:cNvSpPr txBox="1"/>
              <p:nvPr/>
            </p:nvSpPr>
            <p:spPr>
              <a:xfrm>
                <a:off x="3674165" y="1720621"/>
                <a:ext cx="51020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BCA011A-B531-471B-92D4-E6A43B95C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165" y="1720621"/>
                <a:ext cx="51020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5588D38-73A6-4FC7-B312-47A166302FFC}"/>
                  </a:ext>
                </a:extLst>
              </p:cNvPr>
              <p:cNvSpPr txBox="1"/>
              <p:nvPr/>
            </p:nvSpPr>
            <p:spPr>
              <a:xfrm>
                <a:off x="4094923" y="1715711"/>
                <a:ext cx="7520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75588D38-73A6-4FC7-B312-47A166302F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923" y="1715711"/>
                <a:ext cx="75206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245914D-AC29-44CB-8E28-A699E5E6E819}"/>
                  </a:ext>
                </a:extLst>
              </p:cNvPr>
              <p:cNvSpPr txBox="1"/>
              <p:nvPr/>
            </p:nvSpPr>
            <p:spPr>
              <a:xfrm>
                <a:off x="4654827" y="1747244"/>
                <a:ext cx="49695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245914D-AC29-44CB-8E28-A699E5E6E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827" y="1747244"/>
                <a:ext cx="49695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20C5166-9705-4CDA-B816-0367BA276225}"/>
                  </a:ext>
                </a:extLst>
              </p:cNvPr>
              <p:cNvSpPr txBox="1"/>
              <p:nvPr/>
            </p:nvSpPr>
            <p:spPr>
              <a:xfrm>
                <a:off x="5098777" y="1715711"/>
                <a:ext cx="523460" cy="787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5</m:t>
                      </m:r>
                    </m:oMath>
                  </m:oMathPara>
                </a14:m>
                <a:endParaRPr lang="es-DO" sz="3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20C5166-9705-4CDA-B816-0367BA276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77" y="1715711"/>
                <a:ext cx="523460" cy="7877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adroTexto 24">
            <a:extLst>
              <a:ext uri="{FF2B5EF4-FFF2-40B4-BE49-F238E27FC236}">
                <a16:creationId xmlns:a16="http://schemas.microsoft.com/office/drawing/2014/main" id="{154153E0-C7AD-4BF9-904F-2BBFE78A969F}"/>
              </a:ext>
            </a:extLst>
          </p:cNvPr>
          <p:cNvSpPr txBox="1"/>
          <p:nvPr/>
        </p:nvSpPr>
        <p:spPr>
          <a:xfrm>
            <a:off x="-1" y="2646633"/>
            <a:ext cx="12191999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dividir potencia con base diferentes; se desarrollan las potencias y luego de divide</a:t>
            </a:r>
            <a:endParaRPr lang="es-DO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7F5DEB6-F909-4E6A-9F5D-D5E0B03E1535}"/>
              </a:ext>
            </a:extLst>
          </p:cNvPr>
          <p:cNvSpPr txBox="1"/>
          <p:nvPr/>
        </p:nvSpPr>
        <p:spPr>
          <a:xfrm>
            <a:off x="46382" y="3912526"/>
            <a:ext cx="1901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Ejemplo: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BBE6417-ABF8-4DAB-8342-AB11198AD42B}"/>
              </a:ext>
            </a:extLst>
          </p:cNvPr>
          <p:cNvSpPr txBox="1"/>
          <p:nvPr/>
        </p:nvSpPr>
        <p:spPr>
          <a:xfrm>
            <a:off x="1835425" y="3926794"/>
            <a:ext cx="1467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Dividir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29E4687-6BBD-469D-A03A-A93108BB4E76}"/>
              </a:ext>
            </a:extLst>
          </p:cNvPr>
          <p:cNvSpPr txBox="1"/>
          <p:nvPr/>
        </p:nvSpPr>
        <p:spPr>
          <a:xfrm>
            <a:off x="18229" y="4970100"/>
            <a:ext cx="5565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</a:t>
            </a:r>
            <a:endParaRPr lang="es-DO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5386D8A-8F04-4B0D-8907-8C70C5C5FA54}"/>
                  </a:ext>
                </a:extLst>
              </p:cNvPr>
              <p:cNvSpPr txBox="1"/>
              <p:nvPr/>
            </p:nvSpPr>
            <p:spPr>
              <a:xfrm>
                <a:off x="568189" y="5007804"/>
                <a:ext cx="202095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÷4</m:t>
                          </m:r>
                        </m:e>
                        <m:sup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DO" sz="3600" i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5386D8A-8F04-4B0D-8907-8C70C5C5F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89" y="5007804"/>
                <a:ext cx="2020956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4D4F7CBD-4BF3-4311-8BC8-85DE0DD196A4}"/>
                  </a:ext>
                </a:extLst>
              </p:cNvPr>
              <p:cNvSpPr txBox="1"/>
              <p:nvPr/>
            </p:nvSpPr>
            <p:spPr>
              <a:xfrm>
                <a:off x="2491410" y="4670370"/>
                <a:ext cx="2292621" cy="12457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DO" sz="36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4D4F7CBD-4BF3-4311-8BC8-85DE0DD19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410" y="4670370"/>
                <a:ext cx="2292621" cy="12457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F1C5BCC2-BB05-4994-81B9-974BA71FAF5E}"/>
                  </a:ext>
                </a:extLst>
              </p:cNvPr>
              <p:cNvSpPr txBox="1"/>
              <p:nvPr/>
            </p:nvSpPr>
            <p:spPr>
              <a:xfrm>
                <a:off x="4654827" y="4996603"/>
                <a:ext cx="6096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F1C5BCC2-BB05-4994-81B9-974BA71FA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827" y="4996603"/>
                <a:ext cx="609600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37470321-360F-4FED-B5D4-4761FAE127B4}"/>
                  </a:ext>
                </a:extLst>
              </p:cNvPr>
              <p:cNvSpPr txBox="1"/>
              <p:nvPr/>
            </p:nvSpPr>
            <p:spPr>
              <a:xfrm>
                <a:off x="5151783" y="4670370"/>
                <a:ext cx="1075086" cy="11443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sz="36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125</m:t>
                          </m:r>
                        </m:num>
                        <m:den>
                          <m:r>
                            <a:rPr lang="es-DO" sz="3600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37470321-360F-4FED-B5D4-4761FAE12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783" y="4670370"/>
                <a:ext cx="1075086" cy="114435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B2D53177-78A9-4AD8-BBFF-B52A19A56229}"/>
                  </a:ext>
                </a:extLst>
              </p:cNvPr>
              <p:cNvSpPr txBox="1"/>
              <p:nvPr/>
            </p:nvSpPr>
            <p:spPr>
              <a:xfrm>
                <a:off x="6144035" y="4975353"/>
                <a:ext cx="56321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360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B2D53177-78A9-4AD8-BBFF-B52A19A56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035" y="4975353"/>
                <a:ext cx="563217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6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23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275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130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Rafael Disla  Vasquez</dc:creator>
  <cp:lastModifiedBy>Jose Rafael Disla  Vasquez</cp:lastModifiedBy>
  <cp:revision>6</cp:revision>
  <dcterms:created xsi:type="dcterms:W3CDTF">2021-04-14T15:31:11Z</dcterms:created>
  <dcterms:modified xsi:type="dcterms:W3CDTF">2021-04-14T19:31:28Z</dcterms:modified>
</cp:coreProperties>
</file>