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9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36B8-35EC-4C9B-8FCE-CEEE0985254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3C7-DF76-4B03-9C67-B8CAA7FD20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prépositions</a:t>
            </a:r>
            <a:r>
              <a:rPr lang="en-US" dirty="0" smtClean="0"/>
              <a:t> de </a:t>
            </a:r>
            <a:r>
              <a:rPr lang="en-US" dirty="0" err="1" smtClean="0"/>
              <a:t>lieux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3 Marcador de contenido" descr="express_u4_lieu_p52_cor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143000"/>
            <a:ext cx="8305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21-01-17 (4)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534" t="15153" r="24443" b="29288"/>
          <a:stretch>
            <a:fillRect/>
          </a:stretch>
        </p:blipFill>
        <p:spPr>
          <a:xfrm>
            <a:off x="228600" y="304800"/>
            <a:ext cx="8763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21-01-17 (5).png"/>
          <p:cNvPicPr>
            <a:picLocks noGrp="1" noChangeAspect="1"/>
          </p:cNvPicPr>
          <p:nvPr>
            <p:ph idx="1"/>
          </p:nvPr>
        </p:nvPicPr>
        <p:blipFill>
          <a:blip r:embed="rId2"/>
          <a:srcRect l="43341" t="46341" r="29447" b="32655"/>
          <a:stretch>
            <a:fillRect/>
          </a:stretch>
        </p:blipFill>
        <p:spPr>
          <a:xfrm>
            <a:off x="1295400" y="1219200"/>
            <a:ext cx="6629400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positions de lieu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624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021-01-17 (6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190" t="15153" r="32962" b="19186"/>
          <a:stretch>
            <a:fillRect/>
          </a:stretch>
        </p:blipFill>
        <p:spPr>
          <a:xfrm>
            <a:off x="381000" y="228600"/>
            <a:ext cx="8534400" cy="4343400"/>
          </a:xfrm>
        </p:spPr>
      </p:pic>
      <p:pic>
        <p:nvPicPr>
          <p:cNvPr id="7" name="6 Imagen" descr="2021-01-17 (7).png"/>
          <p:cNvPicPr>
            <a:picLocks noChangeAspect="1"/>
          </p:cNvPicPr>
          <p:nvPr/>
        </p:nvPicPr>
        <p:blipFill>
          <a:blip r:embed="rId3"/>
          <a:srcRect l="26667" t="9980" r="50833" b="63340"/>
          <a:stretch>
            <a:fillRect/>
          </a:stretch>
        </p:blipFill>
        <p:spPr>
          <a:xfrm>
            <a:off x="2667000" y="4953000"/>
            <a:ext cx="35814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221637368285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14" t="4938" r="5714" b="9877"/>
          <a:stretch>
            <a:fillRect/>
          </a:stretch>
        </p:blipFill>
        <p:spPr>
          <a:xfrm>
            <a:off x="609600" y="228600"/>
            <a:ext cx="7924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Les prépositions de lieux 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kerline</dc:creator>
  <cp:lastModifiedBy>kerline</cp:lastModifiedBy>
  <cp:revision>41</cp:revision>
  <dcterms:created xsi:type="dcterms:W3CDTF">2021-01-18T01:22:30Z</dcterms:created>
  <dcterms:modified xsi:type="dcterms:W3CDTF">2021-01-20T17:50:15Z</dcterms:modified>
</cp:coreProperties>
</file>