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93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2856" y="-10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1CE61C-6F58-4B43-AEDA-C80089FD7C23}" type="datetimeFigureOut">
              <a:rPr lang="en-US" smtClean="0"/>
              <a:t>11/29/2020</a:t>
            </a:fld>
            <a:endParaRPr lang="en-U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98971A-365E-4560-9FAE-93053BAD06E0}" type="slidenum">
              <a:rPr lang="en-US" smtClean="0"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98971A-365E-4560-9FAE-93053BAD06E0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B66AD-3885-4F6A-839D-773945DABDF3}" type="datetimeFigureOut">
              <a:rPr lang="en-US" smtClean="0"/>
              <a:t>11/29/2020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9523D-D291-42E7-8AFA-4D6E8A45CA45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B66AD-3885-4F6A-839D-773945DABDF3}" type="datetimeFigureOut">
              <a:rPr lang="en-US" smtClean="0"/>
              <a:t>11/29/2020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9523D-D291-42E7-8AFA-4D6E8A45CA45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B66AD-3885-4F6A-839D-773945DABDF3}" type="datetimeFigureOut">
              <a:rPr lang="en-US" smtClean="0"/>
              <a:t>11/29/2020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9523D-D291-42E7-8AFA-4D6E8A45CA45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B66AD-3885-4F6A-839D-773945DABDF3}" type="datetimeFigureOut">
              <a:rPr lang="en-US" smtClean="0"/>
              <a:t>11/29/2020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9523D-D291-42E7-8AFA-4D6E8A45CA45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B66AD-3885-4F6A-839D-773945DABDF3}" type="datetimeFigureOut">
              <a:rPr lang="en-US" smtClean="0"/>
              <a:t>11/29/2020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9523D-D291-42E7-8AFA-4D6E8A45CA45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B66AD-3885-4F6A-839D-773945DABDF3}" type="datetimeFigureOut">
              <a:rPr lang="en-US" smtClean="0"/>
              <a:t>11/29/2020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9523D-D291-42E7-8AFA-4D6E8A45CA45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B66AD-3885-4F6A-839D-773945DABDF3}" type="datetimeFigureOut">
              <a:rPr lang="en-US" smtClean="0"/>
              <a:t>11/29/2020</a:t>
            </a:fld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9523D-D291-42E7-8AFA-4D6E8A45CA45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B66AD-3885-4F6A-839D-773945DABDF3}" type="datetimeFigureOut">
              <a:rPr lang="en-US" smtClean="0"/>
              <a:t>11/29/2020</a:t>
            </a:fld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9523D-D291-42E7-8AFA-4D6E8A45CA45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B66AD-3885-4F6A-839D-773945DABDF3}" type="datetimeFigureOut">
              <a:rPr lang="en-US" smtClean="0"/>
              <a:t>11/29/2020</a:t>
            </a:fld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9523D-D291-42E7-8AFA-4D6E8A45CA45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B66AD-3885-4F6A-839D-773945DABDF3}" type="datetimeFigureOut">
              <a:rPr lang="en-US" smtClean="0"/>
              <a:t>11/29/2020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9523D-D291-42E7-8AFA-4D6E8A45CA45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B66AD-3885-4F6A-839D-773945DABDF3}" type="datetimeFigureOut">
              <a:rPr lang="en-US" smtClean="0"/>
              <a:t>11/29/2020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9523D-D291-42E7-8AFA-4D6E8A45CA45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8B66AD-3885-4F6A-839D-773945DABDF3}" type="datetimeFigureOut">
              <a:rPr lang="en-US" smtClean="0"/>
              <a:t>11/29/2020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89523D-D291-42E7-8AFA-4D6E8A45CA45}" type="slidenum">
              <a:rPr lang="en-US" smtClean="0"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219200"/>
            <a:ext cx="7772400" cy="2743199"/>
          </a:xfrm>
        </p:spPr>
        <p:txBody>
          <a:bodyPr>
            <a:normAutofit fontScale="90000"/>
          </a:bodyPr>
          <a:lstStyle/>
          <a:p>
            <a:r>
              <a:rPr lang="fr-FR" b="1" dirty="0" smtClean="0"/>
              <a:t/>
            </a:r>
            <a:br>
              <a:rPr lang="fr-FR" b="1" dirty="0" smtClean="0"/>
            </a:br>
            <a:r>
              <a:rPr lang="fr-FR" b="1" dirty="0" smtClean="0"/>
              <a:t/>
            </a:r>
            <a:br>
              <a:rPr lang="fr-FR" b="1" dirty="0" smtClean="0"/>
            </a:br>
            <a:r>
              <a:rPr lang="fr-FR" b="1" dirty="0"/>
              <a:t/>
            </a:r>
            <a:br>
              <a:rPr lang="fr-FR" b="1" dirty="0"/>
            </a:br>
            <a:r>
              <a:rPr lang="fr-FR" b="1" dirty="0" smtClean="0"/>
              <a:t>Les  professions en français</a:t>
            </a:r>
            <a:br>
              <a:rPr lang="fr-FR" b="1" dirty="0" smtClean="0"/>
            </a:br>
            <a:r>
              <a:rPr lang="fr-FR" b="1" dirty="0" smtClean="0"/>
              <a:t>  </a:t>
            </a:r>
            <a:r>
              <a:rPr lang="fr-FR" b="1" dirty="0"/>
              <a:t/>
            </a:r>
            <a:br>
              <a:rPr lang="fr-FR" b="1" dirty="0"/>
            </a:br>
            <a:r>
              <a:rPr lang="fr-FR" b="1" dirty="0" smtClean="0"/>
              <a:t>2do </a:t>
            </a:r>
            <a:r>
              <a:rPr lang="fr-FR" b="1" dirty="0" err="1" smtClean="0"/>
              <a:t>grado</a:t>
            </a:r>
            <a:r>
              <a:rPr lang="fr-FR" b="1" dirty="0" smtClean="0"/>
              <a:t> </a:t>
            </a:r>
            <a:br>
              <a:rPr lang="fr-FR" b="1" dirty="0" smtClean="0"/>
            </a:br>
            <a:r>
              <a:rPr lang="fr-FR" b="1" dirty="0"/>
              <a:t/>
            </a:r>
            <a:br>
              <a:rPr lang="fr-FR" b="1" dirty="0"/>
            </a:br>
            <a:r>
              <a:rPr lang="fr-FR" b="1" dirty="0" err="1" smtClean="0"/>
              <a:t>Profe</a:t>
            </a:r>
            <a:r>
              <a:rPr lang="fr-FR" b="1" dirty="0" smtClean="0"/>
              <a:t> : </a:t>
            </a:r>
            <a:r>
              <a:rPr lang="fr-FR" b="1" dirty="0" err="1" smtClean="0"/>
              <a:t>Renaldo</a:t>
            </a:r>
            <a:r>
              <a:rPr lang="fr-FR" b="1" dirty="0" smtClean="0"/>
              <a:t> Jean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3400" y="152400"/>
            <a:ext cx="8229600" cy="563562"/>
          </a:xfrm>
        </p:spPr>
        <p:txBody>
          <a:bodyPr>
            <a:normAutofit fontScale="90000"/>
          </a:bodyPr>
          <a:lstStyle/>
          <a:p>
            <a:pPr marL="742950" indent="-742950">
              <a:buFont typeface="Wingdings" pitchFamily="2" charset="2"/>
              <a:buChar char="Ø"/>
            </a:pPr>
            <a:r>
              <a:rPr lang="en-US" dirty="0" smtClean="0"/>
              <a:t>Au bureau / En la </a:t>
            </a:r>
            <a:r>
              <a:rPr lang="en-US" dirty="0" err="1" smtClean="0"/>
              <a:t>oficina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914400"/>
            <a:ext cx="4040188" cy="5211763"/>
          </a:xfrm>
        </p:spPr>
        <p:txBody>
          <a:bodyPr>
            <a:normAutofit fontScale="92500"/>
          </a:bodyPr>
          <a:lstStyle/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fr-FR" dirty="0" smtClean="0"/>
              <a:t>     Réceptionniste 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fr-FR" dirty="0"/>
              <a:t> </a:t>
            </a:r>
            <a:r>
              <a:rPr lang="fr-FR" dirty="0" smtClean="0"/>
              <a:t>    Secrétaire    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fr-FR" dirty="0"/>
              <a:t> </a:t>
            </a:r>
            <a:r>
              <a:rPr lang="fr-FR" dirty="0" smtClean="0"/>
              <a:t>     Directeur 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fr-FR" dirty="0"/>
              <a:t> </a:t>
            </a:r>
            <a:r>
              <a:rPr lang="fr-FR" dirty="0" smtClean="0"/>
              <a:t>     Avocat 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fr-FR" dirty="0"/>
              <a:t> </a:t>
            </a:r>
            <a:r>
              <a:rPr lang="fr-FR" dirty="0" smtClean="0"/>
              <a:t>     Ingénieur 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fr-FR" dirty="0"/>
              <a:t> </a:t>
            </a:r>
            <a:r>
              <a:rPr lang="fr-FR" dirty="0" smtClean="0"/>
              <a:t>     Comptable 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fr-FR" dirty="0"/>
              <a:t> </a:t>
            </a:r>
            <a:r>
              <a:rPr lang="fr-FR" dirty="0" smtClean="0"/>
              <a:t>     Psychologue 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fr-FR" dirty="0"/>
              <a:t> </a:t>
            </a:r>
            <a:r>
              <a:rPr lang="fr-FR" dirty="0" smtClean="0"/>
              <a:t>    Architecte 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fr-FR" dirty="0"/>
              <a:t> </a:t>
            </a:r>
            <a:r>
              <a:rPr lang="fr-FR" dirty="0" smtClean="0"/>
              <a:t>    Homme </a:t>
            </a:r>
            <a:r>
              <a:rPr lang="fr-FR" dirty="0"/>
              <a:t>politique</a:t>
            </a:r>
            <a:r>
              <a:rPr lang="fr-FR" dirty="0" smtClean="0"/>
              <a:t> </a:t>
            </a:r>
            <a:endParaRPr lang="en-US" dirty="0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838200"/>
            <a:ext cx="4041775" cy="5287963"/>
          </a:xfrm>
        </p:spPr>
        <p:txBody>
          <a:bodyPr>
            <a:normAutofit lnSpcReduction="10000"/>
          </a:bodyPr>
          <a:lstStyle/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/>
              <a:t>     </a:t>
            </a:r>
            <a:r>
              <a:rPr lang="en-US" dirty="0" err="1" smtClean="0"/>
              <a:t>Recepcionista</a:t>
            </a:r>
            <a:r>
              <a:rPr lang="en-US" dirty="0" smtClean="0"/>
              <a:t> 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dirty="0"/>
              <a:t> </a:t>
            </a:r>
            <a:r>
              <a:rPr lang="en-US" dirty="0" smtClean="0"/>
              <a:t>    </a:t>
            </a:r>
            <a:r>
              <a:rPr lang="en-US" dirty="0" err="1" smtClean="0"/>
              <a:t>Secretario</a:t>
            </a:r>
            <a:r>
              <a:rPr lang="en-US" dirty="0" smtClean="0"/>
              <a:t>/a 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dirty="0"/>
              <a:t> </a:t>
            </a:r>
            <a:r>
              <a:rPr lang="en-US" dirty="0" smtClean="0"/>
              <a:t>    Director/a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dirty="0"/>
              <a:t> </a:t>
            </a:r>
            <a:r>
              <a:rPr lang="en-US" dirty="0" smtClean="0"/>
              <a:t>    </a:t>
            </a:r>
            <a:r>
              <a:rPr lang="en-US" dirty="0" err="1" smtClean="0"/>
              <a:t>Abogado</a:t>
            </a:r>
            <a:r>
              <a:rPr lang="en-US" dirty="0" smtClean="0"/>
              <a:t>/a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dirty="0"/>
              <a:t> </a:t>
            </a:r>
            <a:r>
              <a:rPr lang="en-US" dirty="0" smtClean="0"/>
              <a:t>    </a:t>
            </a:r>
            <a:r>
              <a:rPr lang="en-US" dirty="0" err="1" smtClean="0"/>
              <a:t>Ingeniero</a:t>
            </a:r>
            <a:r>
              <a:rPr lang="en-US" dirty="0" smtClean="0"/>
              <a:t>/a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dirty="0"/>
              <a:t> </a:t>
            </a:r>
            <a:r>
              <a:rPr lang="en-US" dirty="0" smtClean="0"/>
              <a:t>    </a:t>
            </a:r>
            <a:r>
              <a:rPr lang="en-US" dirty="0" err="1"/>
              <a:t>Contable</a:t>
            </a:r>
            <a:r>
              <a:rPr lang="en-US" dirty="0" smtClean="0"/>
              <a:t> 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dirty="0"/>
              <a:t> </a:t>
            </a:r>
            <a:r>
              <a:rPr lang="en-US" dirty="0" smtClean="0"/>
              <a:t>    </a:t>
            </a:r>
            <a:r>
              <a:rPr lang="en-US" dirty="0" err="1" smtClean="0"/>
              <a:t>Psicólogo</a:t>
            </a:r>
            <a:r>
              <a:rPr lang="en-US" dirty="0" smtClean="0"/>
              <a:t>/a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dirty="0"/>
              <a:t> </a:t>
            </a:r>
            <a:r>
              <a:rPr lang="en-US" dirty="0" smtClean="0"/>
              <a:t>    </a:t>
            </a:r>
            <a:r>
              <a:rPr lang="en-US" dirty="0" err="1" smtClean="0"/>
              <a:t>Arquitecto</a:t>
            </a:r>
            <a:r>
              <a:rPr lang="en-US" dirty="0" smtClean="0"/>
              <a:t>/a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dirty="0"/>
              <a:t> </a:t>
            </a:r>
            <a:r>
              <a:rPr lang="en-US" dirty="0" smtClean="0"/>
              <a:t>    </a:t>
            </a:r>
            <a:r>
              <a:rPr lang="en-US" dirty="0" err="1"/>
              <a:t>Político</a:t>
            </a:r>
            <a:r>
              <a:rPr lang="en-US" dirty="0"/>
              <a:t>/a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0"/>
            <a:ext cx="4038600" cy="6477000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buFont typeface="Wingdings" pitchFamily="2" charset="2"/>
              <a:buChar char="Ø"/>
            </a:pPr>
            <a:r>
              <a:rPr lang="fr-FR" sz="2200" b="1" dirty="0"/>
              <a:t>    A l'école </a:t>
            </a:r>
          </a:p>
          <a:p>
            <a:pPr>
              <a:lnSpc>
                <a:spcPct val="120000"/>
              </a:lnSpc>
              <a:buFont typeface="Wingdings" pitchFamily="2" charset="2"/>
              <a:buChar char="q"/>
            </a:pPr>
            <a:r>
              <a:rPr lang="fr-FR" sz="2200" dirty="0"/>
              <a:t>    </a:t>
            </a:r>
            <a:r>
              <a:rPr lang="fr-FR" sz="2200" dirty="0" smtClean="0"/>
              <a:t>Etudiant/e</a:t>
            </a:r>
            <a:endParaRPr lang="fr-FR" sz="2200" dirty="0"/>
          </a:p>
          <a:p>
            <a:pPr>
              <a:lnSpc>
                <a:spcPct val="120000"/>
              </a:lnSpc>
              <a:buFont typeface="Wingdings" pitchFamily="2" charset="2"/>
              <a:buChar char="q"/>
            </a:pPr>
            <a:r>
              <a:rPr lang="fr-FR" sz="2200" dirty="0"/>
              <a:t>    Professeur </a:t>
            </a:r>
          </a:p>
          <a:p>
            <a:pPr>
              <a:lnSpc>
                <a:spcPct val="120000"/>
              </a:lnSpc>
              <a:buFont typeface="Wingdings" pitchFamily="2" charset="2"/>
              <a:buChar char="q"/>
            </a:pPr>
            <a:r>
              <a:rPr lang="fr-FR" sz="2200" dirty="0"/>
              <a:t>    Directeur/Directrice  </a:t>
            </a:r>
          </a:p>
          <a:p>
            <a:pPr>
              <a:lnSpc>
                <a:spcPct val="120000"/>
              </a:lnSpc>
              <a:buFont typeface="Wingdings" pitchFamily="2" charset="2"/>
              <a:buChar char="Ø"/>
            </a:pPr>
            <a:r>
              <a:rPr lang="fr-FR" sz="2200" b="1" dirty="0"/>
              <a:t>    Au restaurant </a:t>
            </a:r>
          </a:p>
          <a:p>
            <a:pPr>
              <a:lnSpc>
                <a:spcPct val="120000"/>
              </a:lnSpc>
              <a:buFont typeface="Wingdings" pitchFamily="2" charset="2"/>
              <a:buChar char="q"/>
            </a:pPr>
            <a:r>
              <a:rPr lang="fr-FR" sz="2200" dirty="0"/>
              <a:t>    Serveur / Serveuse </a:t>
            </a:r>
          </a:p>
          <a:p>
            <a:pPr>
              <a:lnSpc>
                <a:spcPct val="120000"/>
              </a:lnSpc>
              <a:buFont typeface="Wingdings" pitchFamily="2" charset="2"/>
              <a:buChar char="q"/>
            </a:pPr>
            <a:r>
              <a:rPr lang="fr-FR" sz="2200" dirty="0"/>
              <a:t>    </a:t>
            </a:r>
            <a:r>
              <a:rPr lang="fr-FR" sz="2200" dirty="0" smtClean="0"/>
              <a:t>Cuisinier/ Cuisinière</a:t>
            </a:r>
            <a:endParaRPr lang="fr-FR" sz="2200" dirty="0"/>
          </a:p>
          <a:p>
            <a:pPr>
              <a:lnSpc>
                <a:spcPct val="120000"/>
              </a:lnSpc>
              <a:buFont typeface="Wingdings" pitchFamily="2" charset="2"/>
              <a:buChar char="Ø"/>
            </a:pPr>
            <a:r>
              <a:rPr lang="fr-FR" sz="2200" dirty="0"/>
              <a:t>    </a:t>
            </a:r>
            <a:r>
              <a:rPr lang="fr-FR" sz="2200" b="1" dirty="0"/>
              <a:t>Médicine </a:t>
            </a:r>
          </a:p>
          <a:p>
            <a:pPr>
              <a:lnSpc>
                <a:spcPct val="120000"/>
              </a:lnSpc>
              <a:buFont typeface="Wingdings" pitchFamily="2" charset="2"/>
              <a:buChar char="q"/>
            </a:pPr>
            <a:r>
              <a:rPr lang="fr-FR" sz="2200" dirty="0"/>
              <a:t>    Docteur/Médecin </a:t>
            </a:r>
          </a:p>
          <a:p>
            <a:pPr>
              <a:lnSpc>
                <a:spcPct val="120000"/>
              </a:lnSpc>
              <a:buFont typeface="Wingdings" pitchFamily="2" charset="2"/>
              <a:buChar char="q"/>
            </a:pPr>
            <a:r>
              <a:rPr lang="fr-FR" sz="2200" dirty="0"/>
              <a:t>    Infirmière / infirmier </a:t>
            </a:r>
          </a:p>
          <a:p>
            <a:pPr>
              <a:lnSpc>
                <a:spcPct val="120000"/>
              </a:lnSpc>
              <a:buFont typeface="Wingdings" pitchFamily="2" charset="2"/>
              <a:buChar char="q"/>
            </a:pPr>
            <a:r>
              <a:rPr lang="fr-FR" sz="2200" dirty="0"/>
              <a:t>    </a:t>
            </a:r>
            <a:r>
              <a:rPr lang="fr-FR" sz="2200" dirty="0" smtClean="0"/>
              <a:t>Chirurgien </a:t>
            </a:r>
            <a:endParaRPr lang="fr-FR" sz="2200" dirty="0"/>
          </a:p>
          <a:p>
            <a:pPr>
              <a:lnSpc>
                <a:spcPct val="120000"/>
              </a:lnSpc>
              <a:buFont typeface="Wingdings" pitchFamily="2" charset="2"/>
              <a:buChar char="q"/>
            </a:pPr>
            <a:r>
              <a:rPr lang="fr-FR" sz="2200" dirty="0"/>
              <a:t>    Dentiste </a:t>
            </a:r>
          </a:p>
          <a:p>
            <a:pPr>
              <a:lnSpc>
                <a:spcPct val="120000"/>
              </a:lnSpc>
              <a:buFont typeface="Wingdings" pitchFamily="2" charset="2"/>
              <a:buChar char="q"/>
            </a:pPr>
            <a:r>
              <a:rPr lang="fr-FR" sz="2200" dirty="0"/>
              <a:t>    Vétérinaire</a:t>
            </a:r>
          </a:p>
          <a:p>
            <a:pPr>
              <a:lnSpc>
                <a:spcPct val="120000"/>
              </a:lnSpc>
              <a:buFont typeface="Wingdings" pitchFamily="2" charset="2"/>
              <a:buChar char="q"/>
            </a:pPr>
            <a:r>
              <a:rPr lang="fr-FR" sz="2200" dirty="0"/>
              <a:t>    Pharmacien </a:t>
            </a:r>
            <a:endParaRPr lang="en-US" sz="2200" dirty="0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0"/>
            <a:ext cx="4038600" cy="6705600"/>
          </a:xfrm>
        </p:spPr>
        <p:txBody>
          <a:bodyPr>
            <a:normAutofit fontScale="32500" lnSpcReduction="20000"/>
          </a:bodyPr>
          <a:lstStyle/>
          <a:p>
            <a:pPr>
              <a:lnSpc>
                <a:spcPct val="120000"/>
              </a:lnSpc>
              <a:buFont typeface="Wingdings" pitchFamily="2" charset="2"/>
              <a:buChar char="Ø"/>
            </a:pPr>
            <a:r>
              <a:rPr lang="es-ES" sz="2000" b="1" dirty="0" smtClean="0"/>
              <a:t>   </a:t>
            </a:r>
            <a:r>
              <a:rPr lang="es-ES" sz="3400" b="1" dirty="0" smtClean="0"/>
              <a:t> </a:t>
            </a:r>
            <a:r>
              <a:rPr lang="es-ES" sz="7400" b="1" dirty="0"/>
              <a:t>En la escuela  </a:t>
            </a:r>
          </a:p>
          <a:p>
            <a:pPr>
              <a:lnSpc>
                <a:spcPct val="120000"/>
              </a:lnSpc>
              <a:buFont typeface="Wingdings" pitchFamily="2" charset="2"/>
              <a:buChar char="q"/>
            </a:pPr>
            <a:r>
              <a:rPr lang="es-ES" sz="7400" dirty="0"/>
              <a:t>    Estudiante </a:t>
            </a:r>
          </a:p>
          <a:p>
            <a:pPr>
              <a:lnSpc>
                <a:spcPct val="120000"/>
              </a:lnSpc>
              <a:buFont typeface="Wingdings" pitchFamily="2" charset="2"/>
              <a:buChar char="q"/>
            </a:pPr>
            <a:r>
              <a:rPr lang="es-ES" sz="7400" dirty="0"/>
              <a:t>    Profesor/a </a:t>
            </a:r>
            <a:endParaRPr lang="es-ES" sz="7400" dirty="0" smtClean="0"/>
          </a:p>
          <a:p>
            <a:pPr>
              <a:lnSpc>
                <a:spcPct val="120000"/>
              </a:lnSpc>
              <a:buFont typeface="Wingdings" pitchFamily="2" charset="2"/>
              <a:buChar char="q"/>
            </a:pPr>
            <a:r>
              <a:rPr lang="es-ES" sz="7400" dirty="0"/>
              <a:t> </a:t>
            </a:r>
            <a:r>
              <a:rPr lang="es-ES" sz="7400" dirty="0" smtClean="0"/>
              <a:t>  Director/a </a:t>
            </a:r>
            <a:endParaRPr lang="es-ES" sz="7400" dirty="0"/>
          </a:p>
          <a:p>
            <a:pPr>
              <a:lnSpc>
                <a:spcPct val="120000"/>
              </a:lnSpc>
              <a:buFont typeface="Wingdings" pitchFamily="2" charset="2"/>
              <a:buChar char="Ø"/>
            </a:pPr>
            <a:r>
              <a:rPr lang="es-ES" sz="7400" dirty="0"/>
              <a:t> </a:t>
            </a:r>
            <a:r>
              <a:rPr lang="es-ES" sz="7400" dirty="0" smtClean="0"/>
              <a:t> </a:t>
            </a:r>
            <a:r>
              <a:rPr lang="es-ES" sz="7400" b="1" dirty="0"/>
              <a:t>En el </a:t>
            </a:r>
            <a:r>
              <a:rPr lang="es-ES" sz="7400" b="1" dirty="0" smtClean="0"/>
              <a:t>restaurante</a:t>
            </a:r>
          </a:p>
          <a:p>
            <a:pPr>
              <a:lnSpc>
                <a:spcPct val="120000"/>
              </a:lnSpc>
              <a:buFont typeface="Wingdings" pitchFamily="2" charset="2"/>
              <a:buChar char="q"/>
            </a:pPr>
            <a:r>
              <a:rPr lang="es-ES" sz="7400" dirty="0"/>
              <a:t> </a:t>
            </a:r>
            <a:r>
              <a:rPr lang="es-ES" sz="7400" dirty="0" smtClean="0"/>
              <a:t>    </a:t>
            </a:r>
            <a:r>
              <a:rPr lang="es-ES" sz="7400" dirty="0"/>
              <a:t>Camarero/a </a:t>
            </a:r>
          </a:p>
          <a:p>
            <a:pPr>
              <a:lnSpc>
                <a:spcPct val="120000"/>
              </a:lnSpc>
              <a:buFont typeface="Wingdings" pitchFamily="2" charset="2"/>
              <a:buChar char="q"/>
            </a:pPr>
            <a:r>
              <a:rPr lang="es-ES" sz="7400" dirty="0"/>
              <a:t>     </a:t>
            </a:r>
            <a:r>
              <a:rPr lang="es-ES" sz="7400" dirty="0" smtClean="0"/>
              <a:t>Cocinero/a</a:t>
            </a:r>
            <a:endParaRPr lang="es-ES" sz="7400" dirty="0"/>
          </a:p>
          <a:p>
            <a:pPr>
              <a:lnSpc>
                <a:spcPct val="120000"/>
              </a:lnSpc>
              <a:buFont typeface="Wingdings" pitchFamily="2" charset="2"/>
              <a:buChar char="Ø"/>
            </a:pPr>
            <a:r>
              <a:rPr lang="es-ES" sz="7400" dirty="0"/>
              <a:t> </a:t>
            </a:r>
            <a:r>
              <a:rPr lang="es-ES" sz="7400" dirty="0" smtClean="0"/>
              <a:t> </a:t>
            </a:r>
            <a:r>
              <a:rPr lang="es-ES" sz="7400" b="1" dirty="0"/>
              <a:t>La medicina </a:t>
            </a:r>
            <a:r>
              <a:rPr lang="es-ES" sz="7400" dirty="0" smtClean="0"/>
              <a:t>  </a:t>
            </a:r>
          </a:p>
          <a:p>
            <a:pPr>
              <a:lnSpc>
                <a:spcPct val="140000"/>
              </a:lnSpc>
              <a:buFont typeface="Wingdings" pitchFamily="2" charset="2"/>
              <a:buChar char="q"/>
            </a:pPr>
            <a:r>
              <a:rPr lang="es-ES" sz="7400" dirty="0"/>
              <a:t> </a:t>
            </a:r>
            <a:r>
              <a:rPr lang="es-ES" sz="7400" dirty="0" smtClean="0"/>
              <a:t>    </a:t>
            </a:r>
            <a:r>
              <a:rPr lang="es-ES" sz="7400" dirty="0"/>
              <a:t>Médico </a:t>
            </a:r>
          </a:p>
          <a:p>
            <a:pPr>
              <a:lnSpc>
                <a:spcPct val="140000"/>
              </a:lnSpc>
              <a:buFont typeface="Wingdings" pitchFamily="2" charset="2"/>
              <a:buChar char="q"/>
            </a:pPr>
            <a:r>
              <a:rPr lang="es-ES" sz="7400" dirty="0"/>
              <a:t>     Enfermero/a</a:t>
            </a:r>
          </a:p>
          <a:p>
            <a:pPr>
              <a:lnSpc>
                <a:spcPct val="140000"/>
              </a:lnSpc>
              <a:buFont typeface="Wingdings" pitchFamily="2" charset="2"/>
              <a:buChar char="q"/>
            </a:pPr>
            <a:r>
              <a:rPr lang="es-ES" sz="7400" dirty="0"/>
              <a:t>     Cirujano/a </a:t>
            </a:r>
          </a:p>
          <a:p>
            <a:pPr>
              <a:lnSpc>
                <a:spcPct val="140000"/>
              </a:lnSpc>
              <a:buFont typeface="Wingdings" pitchFamily="2" charset="2"/>
              <a:buChar char="q"/>
            </a:pPr>
            <a:r>
              <a:rPr lang="es-ES" sz="7400" dirty="0"/>
              <a:t>     Dentista</a:t>
            </a:r>
          </a:p>
          <a:p>
            <a:pPr>
              <a:lnSpc>
                <a:spcPct val="140000"/>
              </a:lnSpc>
              <a:buFont typeface="Wingdings" pitchFamily="2" charset="2"/>
              <a:buChar char="q"/>
            </a:pPr>
            <a:r>
              <a:rPr lang="es-ES" sz="7400" dirty="0"/>
              <a:t>     Veterinario/a </a:t>
            </a:r>
          </a:p>
          <a:p>
            <a:pPr>
              <a:lnSpc>
                <a:spcPct val="140000"/>
              </a:lnSpc>
              <a:buFont typeface="Wingdings" pitchFamily="2" charset="2"/>
              <a:buChar char="q"/>
            </a:pPr>
            <a:r>
              <a:rPr lang="es-ES" sz="7400" dirty="0"/>
              <a:t>     Farmacéutico/a </a:t>
            </a:r>
            <a:endParaRPr lang="en-US" sz="7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228600"/>
            <a:ext cx="4038600" cy="5897563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fr-FR" sz="3200" b="1" dirty="0" smtClean="0"/>
              <a:t>    En </a:t>
            </a:r>
            <a:r>
              <a:rPr lang="fr-FR" sz="3200" b="1" dirty="0"/>
              <a:t>ville</a:t>
            </a:r>
            <a:r>
              <a:rPr lang="fr-FR" sz="3200" dirty="0" smtClean="0"/>
              <a:t> </a:t>
            </a:r>
          </a:p>
          <a:p>
            <a:pPr>
              <a:lnSpc>
                <a:spcPct val="150000"/>
              </a:lnSpc>
              <a:buFont typeface="Courier New" pitchFamily="49" charset="0"/>
              <a:buChar char="o"/>
            </a:pPr>
            <a:r>
              <a:rPr lang="fr-FR" sz="3200" dirty="0"/>
              <a:t> </a:t>
            </a:r>
            <a:r>
              <a:rPr lang="fr-FR" sz="3200" dirty="0" smtClean="0"/>
              <a:t>   </a:t>
            </a:r>
            <a:r>
              <a:rPr lang="fr-FR" sz="3200" dirty="0"/>
              <a:t>P</a:t>
            </a:r>
            <a:r>
              <a:rPr lang="fr-FR" sz="3200" dirty="0" smtClean="0"/>
              <a:t>olice </a:t>
            </a:r>
          </a:p>
          <a:p>
            <a:pPr>
              <a:lnSpc>
                <a:spcPct val="150000"/>
              </a:lnSpc>
              <a:buFont typeface="Courier New" pitchFamily="49" charset="0"/>
              <a:buChar char="o"/>
            </a:pPr>
            <a:r>
              <a:rPr lang="fr-FR" sz="3200" dirty="0"/>
              <a:t> </a:t>
            </a:r>
            <a:r>
              <a:rPr lang="fr-FR" sz="3200" dirty="0" smtClean="0"/>
              <a:t>   Pompier 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fr-FR" sz="3200" b="1" dirty="0"/>
              <a:t> </a:t>
            </a:r>
            <a:r>
              <a:rPr lang="fr-FR" sz="3200" b="1" dirty="0" smtClean="0"/>
              <a:t>   arts</a:t>
            </a:r>
            <a:r>
              <a:rPr lang="fr-FR" sz="3200" dirty="0" smtClean="0"/>
              <a:t> </a:t>
            </a:r>
          </a:p>
          <a:p>
            <a:pPr>
              <a:lnSpc>
                <a:spcPct val="150000"/>
              </a:lnSpc>
              <a:buFont typeface="Courier New" pitchFamily="49" charset="0"/>
              <a:buChar char="o"/>
            </a:pPr>
            <a:r>
              <a:rPr lang="fr-FR" sz="3200" dirty="0"/>
              <a:t> </a:t>
            </a:r>
            <a:r>
              <a:rPr lang="fr-FR" sz="3200" dirty="0" smtClean="0"/>
              <a:t>  Ecrivain/e </a:t>
            </a:r>
          </a:p>
          <a:p>
            <a:pPr>
              <a:lnSpc>
                <a:spcPct val="150000"/>
              </a:lnSpc>
              <a:buFont typeface="Courier New" pitchFamily="49" charset="0"/>
              <a:buChar char="o"/>
            </a:pPr>
            <a:r>
              <a:rPr lang="fr-FR" sz="3200" dirty="0"/>
              <a:t> </a:t>
            </a:r>
            <a:r>
              <a:rPr lang="fr-FR" sz="3200" dirty="0" smtClean="0"/>
              <a:t>  Acteur </a:t>
            </a:r>
            <a:r>
              <a:rPr lang="fr-FR" sz="3200" dirty="0"/>
              <a:t>/ actrice</a:t>
            </a:r>
            <a:r>
              <a:rPr lang="fr-FR" sz="3200" dirty="0" smtClean="0"/>
              <a:t> </a:t>
            </a:r>
          </a:p>
          <a:p>
            <a:pPr>
              <a:lnSpc>
                <a:spcPct val="150000"/>
              </a:lnSpc>
              <a:buFont typeface="Courier New" pitchFamily="49" charset="0"/>
              <a:buChar char="o"/>
            </a:pPr>
            <a:r>
              <a:rPr lang="fr-FR" sz="3200" dirty="0"/>
              <a:t> </a:t>
            </a:r>
            <a:r>
              <a:rPr lang="fr-FR" sz="3200" dirty="0" smtClean="0"/>
              <a:t>  Artiste </a:t>
            </a:r>
            <a:r>
              <a:rPr lang="fr-FR" sz="3200" dirty="0"/>
              <a:t>Peintre</a:t>
            </a:r>
            <a:r>
              <a:rPr lang="fr-FR" sz="3200" dirty="0" smtClean="0"/>
              <a:t> </a:t>
            </a:r>
          </a:p>
          <a:p>
            <a:pPr>
              <a:lnSpc>
                <a:spcPct val="150000"/>
              </a:lnSpc>
              <a:buFont typeface="Courier New" pitchFamily="49" charset="0"/>
              <a:buChar char="o"/>
            </a:pPr>
            <a:r>
              <a:rPr lang="fr-FR" sz="3200" dirty="0"/>
              <a:t> </a:t>
            </a:r>
            <a:r>
              <a:rPr lang="fr-FR" sz="3200" dirty="0" smtClean="0"/>
              <a:t>  </a:t>
            </a:r>
            <a:r>
              <a:rPr lang="fr-FR" sz="3200" dirty="0"/>
              <a:t>Musicien</a:t>
            </a:r>
            <a:endParaRPr lang="en-US" sz="3200" dirty="0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228600"/>
            <a:ext cx="4038600" cy="64008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3200" b="1" dirty="0"/>
              <a:t>En el pueblo</a:t>
            </a:r>
            <a:r>
              <a:rPr lang="en-US" sz="3200" dirty="0" smtClean="0"/>
              <a:t> </a:t>
            </a:r>
          </a:p>
          <a:p>
            <a:pPr>
              <a:lnSpc>
                <a:spcPct val="150000"/>
              </a:lnSpc>
              <a:buFont typeface="Courier New" pitchFamily="49" charset="0"/>
              <a:buChar char="o"/>
            </a:pPr>
            <a:r>
              <a:rPr lang="en-US" sz="3200" dirty="0" smtClean="0"/>
              <a:t>    </a:t>
            </a:r>
            <a:r>
              <a:rPr lang="en-US" sz="3200" dirty="0" err="1" smtClean="0"/>
              <a:t>Policía</a:t>
            </a:r>
            <a:endParaRPr lang="en-US" sz="3200" dirty="0" smtClean="0"/>
          </a:p>
          <a:p>
            <a:pPr>
              <a:lnSpc>
                <a:spcPct val="150000"/>
              </a:lnSpc>
              <a:buFont typeface="Courier New" pitchFamily="49" charset="0"/>
              <a:buChar char="o"/>
            </a:pPr>
            <a:r>
              <a:rPr lang="en-US" sz="3200" dirty="0"/>
              <a:t> </a:t>
            </a:r>
            <a:r>
              <a:rPr lang="en-US" sz="3200" dirty="0" smtClean="0"/>
              <a:t>   </a:t>
            </a:r>
            <a:r>
              <a:rPr lang="en-US" sz="3200" dirty="0" err="1" smtClean="0"/>
              <a:t>Bombero</a:t>
            </a:r>
            <a:r>
              <a:rPr lang="en-US" sz="3200" dirty="0" smtClean="0"/>
              <a:t> </a:t>
            </a:r>
            <a:endParaRPr lang="en-US" sz="3200" dirty="0"/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3200" b="1" dirty="0" smtClean="0"/>
              <a:t>    Los </a:t>
            </a:r>
            <a:r>
              <a:rPr lang="en-US" sz="3200" b="1" dirty="0" err="1"/>
              <a:t>artes</a:t>
            </a:r>
            <a:r>
              <a:rPr lang="en-US" sz="3200" dirty="0" smtClean="0"/>
              <a:t> </a:t>
            </a:r>
          </a:p>
          <a:p>
            <a:pPr>
              <a:lnSpc>
                <a:spcPct val="150000"/>
              </a:lnSpc>
              <a:buFont typeface="Courier New" pitchFamily="49" charset="0"/>
              <a:buChar char="o"/>
            </a:pPr>
            <a:r>
              <a:rPr lang="en-US" sz="3200" dirty="0"/>
              <a:t> </a:t>
            </a:r>
            <a:r>
              <a:rPr lang="en-US" sz="3200" dirty="0" smtClean="0"/>
              <a:t>   </a:t>
            </a:r>
            <a:r>
              <a:rPr lang="en-US" sz="3200" dirty="0" err="1" smtClean="0"/>
              <a:t>Escritor</a:t>
            </a:r>
            <a:r>
              <a:rPr lang="en-US" sz="3200" dirty="0" smtClean="0"/>
              <a:t>/a </a:t>
            </a:r>
          </a:p>
          <a:p>
            <a:pPr>
              <a:lnSpc>
                <a:spcPct val="150000"/>
              </a:lnSpc>
              <a:buFont typeface="Courier New" pitchFamily="49" charset="0"/>
              <a:buChar char="o"/>
            </a:pPr>
            <a:r>
              <a:rPr lang="en-US" sz="3200" dirty="0"/>
              <a:t> </a:t>
            </a:r>
            <a:r>
              <a:rPr lang="en-US" sz="3200" dirty="0" smtClean="0"/>
              <a:t>  Actor/</a:t>
            </a:r>
            <a:r>
              <a:rPr lang="en-US" sz="3200" dirty="0" err="1" smtClean="0"/>
              <a:t>actriz</a:t>
            </a:r>
            <a:r>
              <a:rPr lang="en-US" sz="3200" dirty="0" smtClean="0"/>
              <a:t> </a:t>
            </a:r>
          </a:p>
          <a:p>
            <a:pPr>
              <a:lnSpc>
                <a:spcPct val="150000"/>
              </a:lnSpc>
              <a:buFont typeface="Courier New" pitchFamily="49" charset="0"/>
              <a:buChar char="o"/>
            </a:pPr>
            <a:r>
              <a:rPr lang="en-US" sz="3200" dirty="0"/>
              <a:t> </a:t>
            </a:r>
            <a:r>
              <a:rPr lang="en-US" sz="3200" dirty="0" smtClean="0"/>
              <a:t>  </a:t>
            </a:r>
            <a:r>
              <a:rPr lang="en-US" sz="3200" dirty="0" err="1"/>
              <a:t>Pintor</a:t>
            </a:r>
            <a:r>
              <a:rPr lang="en-US" sz="3200" dirty="0"/>
              <a:t>/a</a:t>
            </a:r>
            <a:r>
              <a:rPr lang="en-US" sz="3200" dirty="0" smtClean="0"/>
              <a:t> </a:t>
            </a:r>
          </a:p>
          <a:p>
            <a:pPr>
              <a:lnSpc>
                <a:spcPct val="150000"/>
              </a:lnSpc>
              <a:buFont typeface="Courier New" pitchFamily="49" charset="0"/>
              <a:buChar char="o"/>
            </a:pPr>
            <a:r>
              <a:rPr lang="en-US" sz="3200" dirty="0"/>
              <a:t> </a:t>
            </a:r>
            <a:r>
              <a:rPr lang="en-US" sz="3200" dirty="0" smtClean="0"/>
              <a:t>  </a:t>
            </a:r>
            <a:r>
              <a:rPr lang="en-US" sz="3200" dirty="0" err="1"/>
              <a:t>Músico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930</TotalTime>
  <Words>151</Words>
  <Application>Microsoft Office PowerPoint</Application>
  <PresentationFormat>Presentación en pantalla (4:3)</PresentationFormat>
  <Paragraphs>65</Paragraphs>
  <Slides>4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Tema de Office</vt:lpstr>
      <vt:lpstr>   Les  professions en français    2do grado   Profe : Renaldo Jean </vt:lpstr>
      <vt:lpstr>Au bureau / En la oficina </vt:lpstr>
      <vt:lpstr>Diapositiva 3</vt:lpstr>
      <vt:lpstr>Diapositiva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kerline</dc:creator>
  <cp:lastModifiedBy>kerline</cp:lastModifiedBy>
  <cp:revision>86</cp:revision>
  <dcterms:created xsi:type="dcterms:W3CDTF">2020-11-30T02:09:12Z</dcterms:created>
  <dcterms:modified xsi:type="dcterms:W3CDTF">2020-11-30T17:39:39Z</dcterms:modified>
</cp:coreProperties>
</file>