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sldIdLst>
    <p:sldId id="261" r:id="rId3"/>
    <p:sldId id="262" r:id="rId4"/>
    <p:sldId id="263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D9ACBE-520E-415F-AE83-1510D88D6DA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EBC6C3D-C5AD-4787-8172-CADB688FB73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D9ACBE-520E-415F-AE83-1510D88D6DA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C6C3D-C5AD-4787-8172-CADB688FB73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D9ACBE-520E-415F-AE83-1510D88D6DA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C6C3D-C5AD-4787-8172-CADB688FB73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ACBE-520E-415F-AE83-1510D88D6DA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EBC6C3D-C5AD-4787-8172-CADB688FB73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ACBE-520E-415F-AE83-1510D88D6DA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6C3D-C5AD-4787-8172-CADB688FB73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ACBE-520E-415F-AE83-1510D88D6DA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EBC6C3D-C5AD-4787-8172-CADB688FB73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ACBE-520E-415F-AE83-1510D88D6DA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6C3D-C5AD-4787-8172-CADB688FB73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ACBE-520E-415F-AE83-1510D88D6DA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6C3D-C5AD-4787-8172-CADB688FB73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ACBE-520E-415F-AE83-1510D88D6DA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6C3D-C5AD-4787-8172-CADB688FB73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ACBE-520E-415F-AE83-1510D88D6DA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6C3D-C5AD-4787-8172-CADB688FB73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ACBE-520E-415F-AE83-1510D88D6DA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6C3D-C5AD-4787-8172-CADB688FB73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D9ACBE-520E-415F-AE83-1510D88D6DA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C6C3D-C5AD-4787-8172-CADB688FB73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ACBE-520E-415F-AE83-1510D88D6DA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EBC6C3D-C5AD-4787-8172-CADB688FB73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ACBE-520E-415F-AE83-1510D88D6DA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6C3D-C5AD-4787-8172-CADB688FB73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ACBE-520E-415F-AE83-1510D88D6DA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6C3D-C5AD-4787-8172-CADB688FB73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D9ACBE-520E-415F-AE83-1510D88D6DA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C6C3D-C5AD-4787-8172-CADB688FB73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D9ACBE-520E-415F-AE83-1510D88D6DA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C6C3D-C5AD-4787-8172-CADB688FB73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D9ACBE-520E-415F-AE83-1510D88D6DA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C6C3D-C5AD-4787-8172-CADB688FB73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D9ACBE-520E-415F-AE83-1510D88D6DA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C6C3D-C5AD-4787-8172-CADB688FB73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D9ACBE-520E-415F-AE83-1510D88D6DA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C6C3D-C5AD-4787-8172-CADB688FB73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9D9ACBE-520E-415F-AE83-1510D88D6DA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C6C3D-C5AD-4787-8172-CADB688FB73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D9ACBE-520E-415F-AE83-1510D88D6DA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EBC6C3D-C5AD-4787-8172-CADB688FB73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9D9ACBE-520E-415F-AE83-1510D88D6DA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EBC6C3D-C5AD-4787-8172-CADB688FB73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D9ACBE-520E-415F-AE83-1510D88D6DA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EBC6C3D-C5AD-4787-8172-CADB688FB73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Conjugaison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38600" cy="5334000"/>
          </a:xfrm>
        </p:spPr>
        <p:txBody>
          <a:bodyPr>
            <a:normAutofit fontScale="40000" lnSpcReduction="20000"/>
          </a:bodyPr>
          <a:lstStyle/>
          <a:p>
            <a:pPr marL="514350" indent="-514350">
              <a:lnSpc>
                <a:spcPct val="170000"/>
              </a:lnSpc>
              <a:buNone/>
            </a:pPr>
            <a:r>
              <a:rPr lang="fr-FR" sz="4500" b="1" dirty="0" smtClean="0">
                <a:solidFill>
                  <a:schemeClr val="accent2"/>
                </a:solidFill>
              </a:rPr>
              <a:t> </a:t>
            </a:r>
            <a:r>
              <a:rPr lang="fr-FR" sz="4500" b="1" dirty="0" smtClean="0">
                <a:solidFill>
                  <a:schemeClr val="accent2"/>
                </a:solidFill>
              </a:rPr>
              <a:t>1. TRAVERSER</a:t>
            </a:r>
            <a:r>
              <a:rPr lang="fr-FR" sz="4500" b="1" dirty="0" smtClean="0">
                <a:solidFill>
                  <a:schemeClr val="accent2"/>
                </a:solidFill>
              </a:rPr>
              <a:t> </a:t>
            </a:r>
            <a:r>
              <a:rPr lang="fr-FR" sz="4500" dirty="0" smtClean="0">
                <a:solidFill>
                  <a:schemeClr val="accent2"/>
                </a:solidFill>
              </a:rPr>
              <a:t> (</a:t>
            </a:r>
            <a:r>
              <a:rPr lang="fr-FR" sz="4500" dirty="0" err="1" smtClean="0">
                <a:solidFill>
                  <a:schemeClr val="accent2"/>
                </a:solidFill>
              </a:rPr>
              <a:t>Cruzar</a:t>
            </a:r>
            <a:r>
              <a:rPr lang="fr-FR" sz="4500" dirty="0" smtClean="0">
                <a:solidFill>
                  <a:schemeClr val="accent2"/>
                </a:solidFill>
              </a:rPr>
              <a:t>)</a:t>
            </a:r>
            <a:br>
              <a:rPr lang="fr-FR" sz="4500" dirty="0" smtClean="0">
                <a:solidFill>
                  <a:schemeClr val="accent2"/>
                </a:solidFill>
              </a:rPr>
            </a:br>
            <a:r>
              <a:rPr lang="fr-FR" sz="4500" b="1" dirty="0" smtClean="0">
                <a:solidFill>
                  <a:schemeClr val="accent2"/>
                </a:solidFill>
              </a:rPr>
              <a:t>Indicatif présent </a:t>
            </a:r>
          </a:p>
          <a:p>
            <a:pPr marL="514350" indent="-514350">
              <a:lnSpc>
                <a:spcPct val="170000"/>
              </a:lnSpc>
              <a:buNone/>
            </a:pPr>
            <a:r>
              <a:rPr lang="fr-FR" sz="6000" b="1" dirty="0" smtClean="0">
                <a:solidFill>
                  <a:schemeClr val="accent2"/>
                </a:solidFill>
              </a:rPr>
              <a:t>          Je </a:t>
            </a:r>
            <a:r>
              <a:rPr lang="fr-FR" sz="6000" b="1" dirty="0" smtClean="0">
                <a:solidFill>
                  <a:schemeClr val="accent2"/>
                </a:solidFill>
              </a:rPr>
              <a:t>traverse         </a:t>
            </a:r>
            <a:r>
              <a:rPr lang="fr-FR" sz="6000" dirty="0" smtClean="0">
                <a:solidFill>
                  <a:schemeClr val="accent2"/>
                </a:solidFill>
              </a:rPr>
              <a:t/>
            </a:r>
            <a:br>
              <a:rPr lang="fr-FR" sz="6000" dirty="0" smtClean="0">
                <a:solidFill>
                  <a:schemeClr val="accent2"/>
                </a:solidFill>
              </a:rPr>
            </a:br>
            <a:r>
              <a:rPr lang="fr-FR" sz="6000" dirty="0" smtClean="0">
                <a:solidFill>
                  <a:schemeClr val="accent2"/>
                </a:solidFill>
              </a:rPr>
              <a:t>Tu </a:t>
            </a:r>
            <a:r>
              <a:rPr lang="fr-FR" sz="6000" dirty="0" smtClean="0">
                <a:solidFill>
                  <a:schemeClr val="accent2"/>
                </a:solidFill>
              </a:rPr>
              <a:t>traverses</a:t>
            </a:r>
            <a:r>
              <a:rPr lang="fr-FR" sz="6000" dirty="0" smtClean="0">
                <a:solidFill>
                  <a:schemeClr val="accent2"/>
                </a:solidFill>
              </a:rPr>
              <a:t>  </a:t>
            </a:r>
          </a:p>
          <a:p>
            <a:pPr marL="514350" indent="-514350">
              <a:lnSpc>
                <a:spcPct val="170000"/>
              </a:lnSpc>
              <a:buNone/>
            </a:pPr>
            <a:r>
              <a:rPr lang="fr-FR" sz="6000" dirty="0" smtClean="0">
                <a:solidFill>
                  <a:schemeClr val="accent2"/>
                </a:solidFill>
              </a:rPr>
              <a:t>        </a:t>
            </a:r>
            <a:r>
              <a:rPr lang="fr-FR" sz="6000" dirty="0" smtClean="0">
                <a:solidFill>
                  <a:schemeClr val="accent2"/>
                </a:solidFill>
              </a:rPr>
              <a:t>Il/elle</a:t>
            </a:r>
            <a:r>
              <a:rPr lang="fr-FR" sz="6000" dirty="0" smtClean="0">
                <a:solidFill>
                  <a:schemeClr val="accent2"/>
                </a:solidFill>
              </a:rPr>
              <a:t>/ on traverse                  </a:t>
            </a:r>
            <a:br>
              <a:rPr lang="fr-FR" sz="6000" dirty="0" smtClean="0">
                <a:solidFill>
                  <a:schemeClr val="accent2"/>
                </a:solidFill>
              </a:rPr>
            </a:br>
            <a:r>
              <a:rPr lang="fr-FR" sz="6000" dirty="0" smtClean="0">
                <a:solidFill>
                  <a:schemeClr val="accent2"/>
                </a:solidFill>
              </a:rPr>
              <a:t>Nous </a:t>
            </a:r>
            <a:r>
              <a:rPr lang="fr-FR" sz="6000" dirty="0" smtClean="0">
                <a:solidFill>
                  <a:schemeClr val="accent2"/>
                </a:solidFill>
              </a:rPr>
              <a:t>traversons</a:t>
            </a:r>
            <a:r>
              <a:rPr lang="fr-FR" sz="6000" dirty="0" smtClean="0">
                <a:solidFill>
                  <a:schemeClr val="accent2"/>
                </a:solidFill>
              </a:rPr>
              <a:t>             </a:t>
            </a:r>
            <a:br>
              <a:rPr lang="fr-FR" sz="6000" dirty="0" smtClean="0">
                <a:solidFill>
                  <a:schemeClr val="accent2"/>
                </a:solidFill>
              </a:rPr>
            </a:br>
            <a:r>
              <a:rPr lang="fr-FR" sz="6000" dirty="0" smtClean="0">
                <a:solidFill>
                  <a:schemeClr val="accent2"/>
                </a:solidFill>
              </a:rPr>
              <a:t>Vous </a:t>
            </a:r>
            <a:r>
              <a:rPr lang="fr-FR" sz="6000" dirty="0" smtClean="0">
                <a:solidFill>
                  <a:schemeClr val="accent2"/>
                </a:solidFill>
              </a:rPr>
              <a:t>traversez</a:t>
            </a:r>
            <a:r>
              <a:rPr lang="fr-FR" sz="6000" dirty="0" smtClean="0">
                <a:solidFill>
                  <a:schemeClr val="accent2"/>
                </a:solidFill>
              </a:rPr>
              <a:t>    </a:t>
            </a:r>
          </a:p>
          <a:p>
            <a:pPr marL="514350" indent="-514350">
              <a:lnSpc>
                <a:spcPct val="170000"/>
              </a:lnSpc>
              <a:buNone/>
            </a:pPr>
            <a:r>
              <a:rPr lang="fr-FR" sz="6000" dirty="0" smtClean="0">
                <a:solidFill>
                  <a:schemeClr val="accent2"/>
                </a:solidFill>
              </a:rPr>
              <a:t>            Ils/elles traversent </a:t>
            </a:r>
            <a:r>
              <a:rPr lang="fr-FR" sz="4500" dirty="0" smtClean="0">
                <a:solidFill>
                  <a:schemeClr val="accent2"/>
                </a:solidFill>
              </a:rPr>
              <a:t> </a:t>
            </a:r>
            <a:r>
              <a:rPr lang="fr-FR" dirty="0" smtClean="0">
                <a:solidFill>
                  <a:schemeClr val="accent2"/>
                </a:solidFill>
              </a:rPr>
              <a:t>          </a:t>
            </a:r>
          </a:p>
          <a:p>
            <a:pPr marL="514350" indent="-514350">
              <a:lnSpc>
                <a:spcPct val="170000"/>
              </a:lnSpc>
              <a:buNone/>
            </a:pPr>
            <a:r>
              <a:rPr lang="fr-FR" b="1" dirty="0" smtClean="0">
                <a:solidFill>
                  <a:srgbClr val="002060"/>
                </a:solidFill>
              </a:rPr>
              <a:t> </a:t>
            </a:r>
            <a:endParaRPr lang="en-US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914400"/>
            <a:ext cx="4038600" cy="5486400"/>
          </a:xfrm>
        </p:spPr>
        <p:txBody>
          <a:bodyPr>
            <a:normAutofit fontScale="40000" lnSpcReduction="20000"/>
          </a:bodyPr>
          <a:lstStyle/>
          <a:p>
            <a:pPr marL="514350" indent="-514350">
              <a:buNone/>
            </a:pPr>
            <a:r>
              <a:rPr lang="fr-FR" dirty="0" smtClean="0">
                <a:solidFill>
                  <a:schemeClr val="accent2"/>
                </a:solidFill>
              </a:rPr>
              <a:t>      </a:t>
            </a:r>
            <a:r>
              <a:rPr lang="fr-FR" sz="6000" dirty="0" smtClean="0">
                <a:solidFill>
                  <a:schemeClr val="accent2"/>
                </a:solidFill>
              </a:rPr>
              <a:t>  </a:t>
            </a:r>
            <a:endParaRPr lang="fr-FR" sz="6000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r>
              <a:rPr lang="fr-FR" sz="6000" dirty="0" smtClean="0">
                <a:solidFill>
                  <a:schemeClr val="accent2"/>
                </a:solidFill>
              </a:rPr>
              <a:t>2. </a:t>
            </a:r>
            <a:r>
              <a:rPr lang="fr-FR" dirty="0" smtClean="0">
                <a:solidFill>
                  <a:schemeClr val="accent2"/>
                </a:solidFill>
              </a:rPr>
              <a:t>   </a:t>
            </a:r>
            <a:r>
              <a:rPr lang="fr-FR" sz="4200" b="1" dirty="0" smtClean="0">
                <a:solidFill>
                  <a:srgbClr val="002060"/>
                </a:solidFill>
              </a:rPr>
              <a:t>TOURNER </a:t>
            </a:r>
            <a:r>
              <a:rPr lang="fr-FR" sz="4200" b="1" dirty="0" smtClean="0">
                <a:solidFill>
                  <a:srgbClr val="002060"/>
                </a:solidFill>
              </a:rPr>
              <a:t>(</a:t>
            </a:r>
            <a:r>
              <a:rPr lang="fr-FR" sz="4200" b="1" dirty="0" err="1" smtClean="0">
                <a:solidFill>
                  <a:srgbClr val="002060"/>
                </a:solidFill>
              </a:rPr>
              <a:t>Girar</a:t>
            </a:r>
            <a:r>
              <a:rPr lang="fr-FR" sz="4200" b="1" dirty="0" smtClean="0">
                <a:solidFill>
                  <a:srgbClr val="002060"/>
                </a:solidFill>
              </a:rPr>
              <a:t> ) </a:t>
            </a:r>
            <a:r>
              <a:rPr lang="fr-FR" sz="4200" dirty="0" smtClean="0">
                <a:solidFill>
                  <a:srgbClr val="002060"/>
                </a:solidFill>
              </a:rPr>
              <a:t/>
            </a:r>
            <a:br>
              <a:rPr lang="fr-FR" sz="4200" dirty="0" smtClean="0">
                <a:solidFill>
                  <a:srgbClr val="002060"/>
                </a:solidFill>
              </a:rPr>
            </a:br>
            <a:endParaRPr lang="fr-FR" sz="4200" dirty="0" smtClean="0">
              <a:solidFill>
                <a:srgbClr val="002060"/>
              </a:solidFill>
            </a:endParaRPr>
          </a:p>
          <a:p>
            <a:pPr marL="514350" indent="-514350">
              <a:buNone/>
            </a:pPr>
            <a:r>
              <a:rPr lang="fr-FR" sz="4200" b="1" dirty="0" smtClean="0">
                <a:solidFill>
                  <a:srgbClr val="002060"/>
                </a:solidFill>
              </a:rPr>
              <a:t>Indicatif présent </a:t>
            </a:r>
            <a:r>
              <a:rPr lang="fr-FR" sz="4200" b="1" dirty="0" smtClean="0">
                <a:solidFill>
                  <a:srgbClr val="002060"/>
                </a:solidFill>
              </a:rPr>
              <a:t>         </a:t>
            </a:r>
          </a:p>
          <a:p>
            <a:pPr marL="514350" indent="-514350">
              <a:lnSpc>
                <a:spcPct val="170000"/>
              </a:lnSpc>
              <a:buNone/>
            </a:pPr>
            <a:r>
              <a:rPr lang="fr-FR" sz="6000" b="1" dirty="0" smtClean="0">
                <a:solidFill>
                  <a:srgbClr val="002060"/>
                </a:solidFill>
              </a:rPr>
              <a:t>       </a:t>
            </a:r>
            <a:r>
              <a:rPr lang="fr-FR" sz="6000" b="1" dirty="0" smtClean="0">
                <a:solidFill>
                  <a:schemeClr val="accent1"/>
                </a:solidFill>
              </a:rPr>
              <a:t>Je </a:t>
            </a:r>
            <a:r>
              <a:rPr lang="fr-FR" sz="6000" b="1" dirty="0" smtClean="0">
                <a:solidFill>
                  <a:schemeClr val="accent1"/>
                </a:solidFill>
              </a:rPr>
              <a:t>tourne </a:t>
            </a:r>
            <a:endParaRPr lang="fr-FR" sz="6000" b="1" dirty="0" smtClean="0">
              <a:solidFill>
                <a:schemeClr val="accent1"/>
              </a:solidFill>
            </a:endParaRPr>
          </a:p>
          <a:p>
            <a:pPr marL="514350" indent="-514350">
              <a:lnSpc>
                <a:spcPct val="170000"/>
              </a:lnSpc>
              <a:buNone/>
            </a:pPr>
            <a:r>
              <a:rPr lang="fr-FR" sz="6000" b="1" dirty="0" smtClean="0">
                <a:solidFill>
                  <a:schemeClr val="accent1"/>
                </a:solidFill>
              </a:rPr>
              <a:t> </a:t>
            </a:r>
            <a:r>
              <a:rPr lang="fr-FR" sz="6000" b="1" dirty="0" smtClean="0">
                <a:solidFill>
                  <a:schemeClr val="accent1"/>
                </a:solidFill>
              </a:rPr>
              <a:t>       </a:t>
            </a:r>
            <a:r>
              <a:rPr lang="fr-FR" sz="6000" dirty="0" smtClean="0">
                <a:solidFill>
                  <a:schemeClr val="accent1"/>
                </a:solidFill>
              </a:rPr>
              <a:t>Tu </a:t>
            </a:r>
            <a:r>
              <a:rPr lang="fr-FR" sz="6000" dirty="0" smtClean="0">
                <a:solidFill>
                  <a:schemeClr val="accent1"/>
                </a:solidFill>
              </a:rPr>
              <a:t>tournes…    </a:t>
            </a:r>
          </a:p>
          <a:p>
            <a:pPr marL="514350" indent="-514350">
              <a:lnSpc>
                <a:spcPct val="170000"/>
              </a:lnSpc>
              <a:buNone/>
            </a:pPr>
            <a:r>
              <a:rPr lang="fr-FR" sz="6000" dirty="0" smtClean="0">
                <a:solidFill>
                  <a:schemeClr val="accent1"/>
                </a:solidFill>
              </a:rPr>
              <a:t>      </a:t>
            </a:r>
            <a:r>
              <a:rPr lang="fr-FR" sz="6000" dirty="0" smtClean="0">
                <a:solidFill>
                  <a:schemeClr val="accent1"/>
                </a:solidFill>
              </a:rPr>
              <a:t>  </a:t>
            </a:r>
            <a:r>
              <a:rPr lang="fr-FR" sz="6000" dirty="0" smtClean="0">
                <a:solidFill>
                  <a:schemeClr val="accent1"/>
                </a:solidFill>
              </a:rPr>
              <a:t>Il/elle/ on tourne                   </a:t>
            </a:r>
            <a:br>
              <a:rPr lang="fr-FR" sz="6000" dirty="0" smtClean="0">
                <a:solidFill>
                  <a:schemeClr val="accent1"/>
                </a:solidFill>
              </a:rPr>
            </a:br>
            <a:r>
              <a:rPr lang="fr-FR" sz="6000" dirty="0" smtClean="0">
                <a:solidFill>
                  <a:schemeClr val="accent1"/>
                </a:solidFill>
              </a:rPr>
              <a:t>Nous tournons</a:t>
            </a:r>
            <a:r>
              <a:rPr lang="fr-FR" sz="6000" dirty="0" smtClean="0">
                <a:solidFill>
                  <a:schemeClr val="accent1"/>
                </a:solidFill>
              </a:rPr>
              <a:t>                      </a:t>
            </a:r>
            <a:br>
              <a:rPr lang="fr-FR" sz="6000" dirty="0" smtClean="0">
                <a:solidFill>
                  <a:schemeClr val="accent1"/>
                </a:solidFill>
              </a:rPr>
            </a:br>
            <a:r>
              <a:rPr lang="fr-FR" sz="6000" dirty="0" smtClean="0">
                <a:solidFill>
                  <a:schemeClr val="accent1"/>
                </a:solidFill>
              </a:rPr>
              <a:t>Vous tournez…                  </a:t>
            </a:r>
          </a:p>
          <a:p>
            <a:pPr marL="514350" indent="-514350">
              <a:lnSpc>
                <a:spcPct val="170000"/>
              </a:lnSpc>
              <a:buNone/>
            </a:pPr>
            <a:r>
              <a:rPr lang="fr-FR" sz="6000" dirty="0" smtClean="0">
                <a:solidFill>
                  <a:schemeClr val="accent1"/>
                </a:solidFill>
              </a:rPr>
              <a:t>         </a:t>
            </a:r>
            <a:r>
              <a:rPr lang="fr-FR" sz="6000" dirty="0" smtClean="0">
                <a:solidFill>
                  <a:schemeClr val="accent1"/>
                </a:solidFill>
              </a:rPr>
              <a:t> </a:t>
            </a:r>
            <a:r>
              <a:rPr lang="fr-FR" sz="6000" dirty="0" smtClean="0">
                <a:solidFill>
                  <a:schemeClr val="accent1"/>
                </a:solidFill>
              </a:rPr>
              <a:t>Ils/ elles tournent </a:t>
            </a:r>
          </a:p>
          <a:p>
            <a:pPr marL="514350" indent="-514350">
              <a:lnSpc>
                <a:spcPct val="170000"/>
              </a:lnSpc>
              <a:buNone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 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4495800" cy="61722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lnSpc>
                <a:spcPct val="220000"/>
              </a:lnSpc>
              <a:buNone/>
            </a:pPr>
            <a:r>
              <a:rPr lang="fr-FR" sz="2900" b="1" dirty="0" smtClean="0">
                <a:solidFill>
                  <a:schemeClr val="accent6">
                    <a:lumMod val="75000"/>
                  </a:schemeClr>
                </a:solidFill>
              </a:rPr>
              <a:t>        3</a:t>
            </a:r>
            <a:r>
              <a:rPr lang="fr-FR" sz="2900" b="1" dirty="0" smtClean="0">
                <a:solidFill>
                  <a:srgbClr val="0070C0"/>
                </a:solidFill>
              </a:rPr>
              <a:t>. CONTINUER/ </a:t>
            </a:r>
            <a:r>
              <a:rPr lang="fr-FR" sz="2900" b="1" dirty="0" err="1" smtClean="0">
                <a:solidFill>
                  <a:srgbClr val="0070C0"/>
                </a:solidFill>
              </a:rPr>
              <a:t>seguir</a:t>
            </a:r>
            <a:r>
              <a:rPr lang="fr-FR" sz="2900" b="1" dirty="0" smtClean="0">
                <a:solidFill>
                  <a:srgbClr val="0070C0"/>
                </a:solidFill>
              </a:rPr>
              <a:t> </a:t>
            </a:r>
            <a:r>
              <a:rPr lang="fr-FR" sz="29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29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2900" b="1" dirty="0" smtClean="0">
                <a:solidFill>
                  <a:schemeClr val="accent6">
                    <a:lumMod val="75000"/>
                  </a:schemeClr>
                </a:solidFill>
              </a:rPr>
              <a:t>Indicatif présent          </a:t>
            </a:r>
            <a:r>
              <a:rPr lang="fr-FR" sz="2900" dirty="0" smtClean="0">
                <a:solidFill>
                  <a:schemeClr val="accent6">
                    <a:lumMod val="75000"/>
                  </a:schemeClr>
                </a:solidFill>
              </a:rPr>
              <a:t> </a:t>
            </a:r>
            <a:endParaRPr lang="fr-FR" sz="29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lnSpc>
                <a:spcPct val="170000"/>
              </a:lnSpc>
              <a:buNone/>
            </a:pPr>
            <a:r>
              <a:rPr lang="fr-FR" sz="2900" b="1" dirty="0" smtClean="0">
                <a:solidFill>
                  <a:schemeClr val="accent6">
                    <a:lumMod val="75000"/>
                  </a:schemeClr>
                </a:solidFill>
              </a:rPr>
              <a:t>        </a:t>
            </a:r>
            <a:r>
              <a:rPr lang="fr-FR" sz="3400" b="1" dirty="0" smtClean="0">
                <a:solidFill>
                  <a:srgbClr val="FF0000"/>
                </a:solidFill>
              </a:rPr>
              <a:t>Je </a:t>
            </a:r>
            <a:r>
              <a:rPr lang="fr-FR" sz="3400" b="1" dirty="0" smtClean="0">
                <a:solidFill>
                  <a:srgbClr val="FF0000"/>
                </a:solidFill>
              </a:rPr>
              <a:t>continue </a:t>
            </a:r>
            <a:endParaRPr lang="fr-FR" sz="3400" b="1" dirty="0" smtClean="0">
              <a:solidFill>
                <a:srgbClr val="FF0000"/>
              </a:solidFill>
            </a:endParaRPr>
          </a:p>
          <a:p>
            <a:pPr marL="514350" indent="-514350">
              <a:lnSpc>
                <a:spcPct val="170000"/>
              </a:lnSpc>
              <a:buNone/>
            </a:pPr>
            <a:r>
              <a:rPr lang="fr-FR" sz="3400" dirty="0" smtClean="0">
                <a:solidFill>
                  <a:srgbClr val="FF0000"/>
                </a:solidFill>
              </a:rPr>
              <a:t>        Tu continues</a:t>
            </a:r>
            <a:r>
              <a:rPr lang="fr-FR" sz="3400" dirty="0" smtClean="0">
                <a:solidFill>
                  <a:srgbClr val="FF0000"/>
                </a:solidFill>
              </a:rPr>
              <a:t>    </a:t>
            </a:r>
          </a:p>
          <a:p>
            <a:pPr marL="514350" indent="-514350">
              <a:lnSpc>
                <a:spcPct val="170000"/>
              </a:lnSpc>
              <a:buNone/>
            </a:pPr>
            <a:r>
              <a:rPr lang="fr-FR" sz="3400" dirty="0" smtClean="0">
                <a:solidFill>
                  <a:srgbClr val="FF0000"/>
                </a:solidFill>
              </a:rPr>
              <a:t>        Il/elle</a:t>
            </a:r>
            <a:r>
              <a:rPr lang="fr-FR" sz="3400" dirty="0" smtClean="0">
                <a:solidFill>
                  <a:srgbClr val="FF0000"/>
                </a:solidFill>
              </a:rPr>
              <a:t>/ </a:t>
            </a:r>
            <a:r>
              <a:rPr lang="fr-FR" sz="3400" dirty="0" smtClean="0">
                <a:solidFill>
                  <a:srgbClr val="FF0000"/>
                </a:solidFill>
              </a:rPr>
              <a:t>on continue </a:t>
            </a:r>
            <a:r>
              <a:rPr lang="fr-FR" sz="3400" dirty="0" smtClean="0">
                <a:solidFill>
                  <a:srgbClr val="FF0000"/>
                </a:solidFill>
              </a:rPr>
              <a:t>                             </a:t>
            </a:r>
            <a:r>
              <a:rPr lang="fr-FR" sz="3400" dirty="0" smtClean="0">
                <a:solidFill>
                  <a:srgbClr val="FF0000"/>
                </a:solidFill>
              </a:rPr>
              <a:t/>
            </a:r>
            <a:br>
              <a:rPr lang="fr-FR" sz="3400" dirty="0" smtClean="0">
                <a:solidFill>
                  <a:srgbClr val="FF0000"/>
                </a:solidFill>
              </a:rPr>
            </a:br>
            <a:r>
              <a:rPr lang="fr-FR" sz="3400" dirty="0" smtClean="0">
                <a:solidFill>
                  <a:srgbClr val="FF0000"/>
                </a:solidFill>
              </a:rPr>
              <a:t>Nous continuons </a:t>
            </a:r>
            <a:r>
              <a:rPr lang="fr-FR" sz="3400" dirty="0" smtClean="0">
                <a:solidFill>
                  <a:srgbClr val="FF0000"/>
                </a:solidFill>
              </a:rPr>
              <a:t>                       </a:t>
            </a:r>
            <a:r>
              <a:rPr lang="fr-FR" sz="3400" i="1" dirty="0" smtClean="0">
                <a:solidFill>
                  <a:srgbClr val="FF0000"/>
                </a:solidFill>
              </a:rPr>
              <a:t> </a:t>
            </a:r>
            <a:r>
              <a:rPr lang="fr-FR" sz="3400" dirty="0" smtClean="0">
                <a:solidFill>
                  <a:srgbClr val="FF0000"/>
                </a:solidFill>
              </a:rPr>
              <a:t/>
            </a:r>
            <a:br>
              <a:rPr lang="fr-FR" sz="3400" dirty="0" smtClean="0">
                <a:solidFill>
                  <a:srgbClr val="FF0000"/>
                </a:solidFill>
              </a:rPr>
            </a:br>
            <a:r>
              <a:rPr lang="fr-FR" sz="3400" dirty="0" smtClean="0">
                <a:solidFill>
                  <a:srgbClr val="FF0000"/>
                </a:solidFill>
              </a:rPr>
              <a:t>Vous   continuez</a:t>
            </a:r>
            <a:r>
              <a:rPr lang="fr-FR" sz="3400" dirty="0" smtClean="0">
                <a:solidFill>
                  <a:srgbClr val="FF0000"/>
                </a:solidFill>
              </a:rPr>
              <a:t>   </a:t>
            </a:r>
          </a:p>
          <a:p>
            <a:pPr marL="514350" indent="-514350">
              <a:lnSpc>
                <a:spcPct val="170000"/>
              </a:lnSpc>
              <a:buNone/>
            </a:pPr>
            <a:r>
              <a:rPr lang="fr-FR" sz="3400" dirty="0" smtClean="0">
                <a:solidFill>
                  <a:srgbClr val="FF0000"/>
                </a:solidFill>
              </a:rPr>
              <a:t>       Ils </a:t>
            </a:r>
            <a:r>
              <a:rPr lang="fr-FR" sz="3400" dirty="0" smtClean="0">
                <a:solidFill>
                  <a:srgbClr val="FF0000"/>
                </a:solidFill>
              </a:rPr>
              <a:t>/elles continuent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   </a:t>
            </a:r>
            <a:endParaRPr lang="en-US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228600"/>
            <a:ext cx="4038600" cy="5897563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lnSpc>
                <a:spcPct val="150000"/>
              </a:lnSpc>
              <a:buNone/>
            </a:pPr>
            <a:r>
              <a:rPr lang="fr-FR" b="1" dirty="0" smtClean="0">
                <a:solidFill>
                  <a:schemeClr val="tx2"/>
                </a:solidFill>
              </a:rPr>
              <a:t>4</a:t>
            </a:r>
            <a:r>
              <a:rPr lang="fr-FR" b="1" dirty="0" smtClean="0">
                <a:solidFill>
                  <a:schemeClr val="accent1"/>
                </a:solidFill>
              </a:rPr>
              <a:t>. PRENDRE/ Tomar</a:t>
            </a:r>
            <a:r>
              <a:rPr lang="fr-FR" dirty="0" smtClean="0">
                <a:solidFill>
                  <a:schemeClr val="tx2"/>
                </a:solidFill>
              </a:rPr>
              <a:t/>
            </a:r>
            <a:br>
              <a:rPr lang="fr-FR" dirty="0" smtClean="0">
                <a:solidFill>
                  <a:schemeClr val="tx2"/>
                </a:solidFill>
              </a:rPr>
            </a:br>
            <a:endParaRPr lang="fr-FR" dirty="0" smtClean="0">
              <a:solidFill>
                <a:schemeClr val="tx2"/>
              </a:solidFill>
            </a:endParaRPr>
          </a:p>
          <a:p>
            <a:pPr marL="514350" indent="-514350">
              <a:lnSpc>
                <a:spcPct val="150000"/>
              </a:lnSpc>
              <a:buNone/>
            </a:pPr>
            <a:r>
              <a:rPr lang="fr-FR" b="1" dirty="0" smtClean="0">
                <a:solidFill>
                  <a:schemeClr val="tx2"/>
                </a:solidFill>
              </a:rPr>
              <a:t> </a:t>
            </a:r>
            <a:r>
              <a:rPr lang="fr-FR" b="1" dirty="0" smtClean="0">
                <a:solidFill>
                  <a:schemeClr val="tx2"/>
                </a:solidFill>
              </a:rPr>
              <a:t>    Indicatif </a:t>
            </a:r>
            <a:r>
              <a:rPr lang="fr-FR" b="1" dirty="0" smtClean="0">
                <a:solidFill>
                  <a:schemeClr val="tx2"/>
                </a:solidFill>
              </a:rPr>
              <a:t>présent </a:t>
            </a:r>
            <a:endParaRPr lang="fr-FR" b="1" dirty="0" smtClean="0">
              <a:solidFill>
                <a:schemeClr val="tx2"/>
              </a:solidFill>
            </a:endParaRPr>
          </a:p>
          <a:p>
            <a:pPr marL="514350" indent="-514350">
              <a:lnSpc>
                <a:spcPct val="220000"/>
              </a:lnSpc>
              <a:buNone/>
            </a:pPr>
            <a:r>
              <a:rPr lang="fr-FR" sz="3400" b="1" dirty="0" smtClean="0">
                <a:solidFill>
                  <a:schemeClr val="tx2"/>
                </a:solidFill>
              </a:rPr>
              <a:t>       Je  prends </a:t>
            </a:r>
            <a:r>
              <a:rPr lang="fr-FR" sz="3400" b="1" dirty="0" smtClean="0">
                <a:solidFill>
                  <a:schemeClr val="tx2"/>
                </a:solidFill>
              </a:rPr>
              <a:t>       </a:t>
            </a:r>
            <a:r>
              <a:rPr lang="fr-FR" sz="3400" dirty="0" smtClean="0">
                <a:solidFill>
                  <a:schemeClr val="tx2"/>
                </a:solidFill>
              </a:rPr>
              <a:t/>
            </a:r>
            <a:br>
              <a:rPr lang="fr-FR" sz="3400" dirty="0" smtClean="0">
                <a:solidFill>
                  <a:schemeClr val="tx2"/>
                </a:solidFill>
              </a:rPr>
            </a:br>
            <a:r>
              <a:rPr lang="fr-FR" sz="3400" dirty="0" smtClean="0">
                <a:solidFill>
                  <a:schemeClr val="tx2"/>
                </a:solidFill>
              </a:rPr>
              <a:t>Tu </a:t>
            </a:r>
            <a:r>
              <a:rPr lang="fr-FR" sz="3400" dirty="0" smtClean="0">
                <a:solidFill>
                  <a:schemeClr val="tx2"/>
                </a:solidFill>
              </a:rPr>
              <a:t>prends</a:t>
            </a:r>
            <a:r>
              <a:rPr lang="fr-FR" sz="3400" dirty="0" smtClean="0">
                <a:solidFill>
                  <a:schemeClr val="tx2"/>
                </a:solidFill>
              </a:rPr>
              <a:t>  </a:t>
            </a:r>
            <a:endParaRPr lang="fr-FR" sz="3400" dirty="0" smtClean="0">
              <a:solidFill>
                <a:schemeClr val="tx2"/>
              </a:solidFill>
            </a:endParaRPr>
          </a:p>
          <a:p>
            <a:pPr marL="514350" indent="-514350">
              <a:lnSpc>
                <a:spcPct val="220000"/>
              </a:lnSpc>
              <a:buNone/>
            </a:pPr>
            <a:r>
              <a:rPr lang="fr-FR" sz="3400" dirty="0" smtClean="0">
                <a:solidFill>
                  <a:schemeClr val="tx2"/>
                </a:solidFill>
              </a:rPr>
              <a:t>      Il/elle/ on prend </a:t>
            </a:r>
            <a:r>
              <a:rPr lang="fr-FR" sz="3400" dirty="0" smtClean="0">
                <a:solidFill>
                  <a:schemeClr val="tx2"/>
                </a:solidFill>
              </a:rPr>
              <a:t>                    </a:t>
            </a:r>
            <a:br>
              <a:rPr lang="fr-FR" sz="3400" dirty="0" smtClean="0">
                <a:solidFill>
                  <a:schemeClr val="tx2"/>
                </a:solidFill>
              </a:rPr>
            </a:br>
            <a:r>
              <a:rPr lang="fr-FR" sz="3400" dirty="0" smtClean="0">
                <a:solidFill>
                  <a:schemeClr val="tx2"/>
                </a:solidFill>
              </a:rPr>
              <a:t>Nous </a:t>
            </a:r>
            <a:r>
              <a:rPr lang="fr-FR" sz="3400" dirty="0" smtClean="0">
                <a:solidFill>
                  <a:schemeClr val="tx2"/>
                </a:solidFill>
              </a:rPr>
              <a:t> prenons</a:t>
            </a:r>
            <a:r>
              <a:rPr lang="fr-FR" sz="3400" dirty="0" smtClean="0">
                <a:solidFill>
                  <a:schemeClr val="tx2"/>
                </a:solidFill>
              </a:rPr>
              <a:t>           </a:t>
            </a:r>
            <a:br>
              <a:rPr lang="fr-FR" sz="3400" dirty="0" smtClean="0">
                <a:solidFill>
                  <a:schemeClr val="tx2"/>
                </a:solidFill>
              </a:rPr>
            </a:br>
            <a:r>
              <a:rPr lang="fr-FR" sz="3400" dirty="0" smtClean="0">
                <a:solidFill>
                  <a:schemeClr val="tx2"/>
                </a:solidFill>
              </a:rPr>
              <a:t>Vous   prenez</a:t>
            </a:r>
          </a:p>
          <a:p>
            <a:pPr marL="514350" indent="-514350">
              <a:lnSpc>
                <a:spcPct val="220000"/>
              </a:lnSpc>
              <a:buNone/>
            </a:pPr>
            <a:r>
              <a:rPr lang="fr-FR" sz="3400" dirty="0" smtClean="0">
                <a:solidFill>
                  <a:schemeClr val="tx2"/>
                </a:solidFill>
              </a:rPr>
              <a:t>     Ils / elles prennent </a:t>
            </a:r>
            <a:r>
              <a:rPr lang="fr-FR" dirty="0" smtClean="0">
                <a:solidFill>
                  <a:schemeClr val="tx2"/>
                </a:solidFill>
              </a:rPr>
              <a:t>               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914400" y="533400"/>
            <a:ext cx="7772400" cy="58674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AutoNum type="arabicPeriod" startAt="5"/>
            </a:pPr>
            <a:r>
              <a:rPr lang="fr-FR" b="1" smtClean="0">
                <a:solidFill>
                  <a:srgbClr val="0070C0"/>
                </a:solidFill>
              </a:rPr>
              <a:t>ALLER  </a:t>
            </a:r>
            <a:r>
              <a:rPr lang="fr-FR" b="1" dirty="0" smtClean="0">
                <a:solidFill>
                  <a:srgbClr val="0070C0"/>
                </a:solidFill>
              </a:rPr>
              <a:t>= </a:t>
            </a:r>
            <a:r>
              <a:rPr lang="fr-FR" b="1" smtClean="0">
                <a:solidFill>
                  <a:srgbClr val="0070C0"/>
                </a:solidFill>
              </a:rPr>
              <a:t>IR </a:t>
            </a:r>
            <a:endParaRPr lang="fr-FR" b="1" dirty="0" smtClean="0">
              <a:solidFill>
                <a:srgbClr val="0070C0"/>
              </a:solidFill>
            </a:endParaRPr>
          </a:p>
          <a:p>
            <a:pPr marL="514350" indent="-514350">
              <a:lnSpc>
                <a:spcPct val="150000"/>
              </a:lnSpc>
              <a:buNone/>
            </a:pPr>
            <a:r>
              <a:rPr lang="fr-FR" b="1" smtClean="0">
                <a:solidFill>
                  <a:srgbClr val="0070C0"/>
                </a:solidFill>
              </a:rPr>
              <a:t>Indicatif </a:t>
            </a:r>
            <a:r>
              <a:rPr lang="fr-FR" b="1" dirty="0" smtClean="0">
                <a:solidFill>
                  <a:srgbClr val="0070C0"/>
                </a:solidFill>
              </a:rPr>
              <a:t>présent </a:t>
            </a:r>
            <a:r>
              <a:rPr lang="fr-FR" b="1" dirty="0" smtClean="0">
                <a:solidFill>
                  <a:srgbClr val="0070C0"/>
                </a:solidFill>
              </a:rPr>
              <a:t>         </a:t>
            </a:r>
            <a:r>
              <a:rPr lang="fr-FR" dirty="0" smtClean="0">
                <a:solidFill>
                  <a:srgbClr val="0070C0"/>
                </a:solidFill>
              </a:rPr>
              <a:t> </a:t>
            </a:r>
            <a:endParaRPr lang="fr-FR" b="1" dirty="0" smtClean="0">
              <a:solidFill>
                <a:srgbClr val="0070C0"/>
              </a:solidFill>
            </a:endParaRPr>
          </a:p>
          <a:p>
            <a:pPr marL="514350" indent="-514350">
              <a:lnSpc>
                <a:spcPct val="150000"/>
              </a:lnSpc>
              <a:buNone/>
            </a:pPr>
            <a:r>
              <a:rPr lang="fr-FR" b="1" dirty="0" smtClean="0">
                <a:solidFill>
                  <a:srgbClr val="0070C0"/>
                </a:solidFill>
              </a:rPr>
              <a:t>      Je vais </a:t>
            </a:r>
            <a:r>
              <a:rPr lang="fr-FR" dirty="0" smtClean="0">
                <a:solidFill>
                  <a:srgbClr val="0070C0"/>
                </a:solidFill>
              </a:rPr>
              <a:t/>
            </a:r>
            <a:br>
              <a:rPr lang="fr-FR" dirty="0" smtClean="0">
                <a:solidFill>
                  <a:srgbClr val="0070C0"/>
                </a:solidFill>
              </a:rPr>
            </a:br>
            <a:r>
              <a:rPr lang="fr-FR" dirty="0" smtClean="0">
                <a:solidFill>
                  <a:srgbClr val="0070C0"/>
                </a:solidFill>
              </a:rPr>
              <a:t>Tu </a:t>
            </a:r>
            <a:r>
              <a:rPr lang="fr-FR" dirty="0" smtClean="0">
                <a:solidFill>
                  <a:srgbClr val="0070C0"/>
                </a:solidFill>
              </a:rPr>
              <a:t>vas</a:t>
            </a:r>
            <a:r>
              <a:rPr lang="fr-FR" dirty="0" smtClean="0">
                <a:solidFill>
                  <a:srgbClr val="0070C0"/>
                </a:solidFill>
              </a:rPr>
              <a:t> </a:t>
            </a:r>
            <a:endParaRPr lang="fr-FR" dirty="0" smtClean="0">
              <a:solidFill>
                <a:srgbClr val="0070C0"/>
              </a:solidFill>
            </a:endParaRPr>
          </a:p>
          <a:p>
            <a:pPr marL="514350" indent="-514350">
              <a:lnSpc>
                <a:spcPct val="150000"/>
              </a:lnSpc>
              <a:buNone/>
            </a:pPr>
            <a:r>
              <a:rPr lang="fr-FR" dirty="0" smtClean="0">
                <a:solidFill>
                  <a:srgbClr val="0070C0"/>
                </a:solidFill>
              </a:rPr>
              <a:t>     Il/elle/on va</a:t>
            </a:r>
            <a:r>
              <a:rPr lang="fr-FR" dirty="0" smtClean="0">
                <a:solidFill>
                  <a:srgbClr val="0070C0"/>
                </a:solidFill>
              </a:rPr>
              <a:t>                             </a:t>
            </a:r>
            <a:br>
              <a:rPr lang="fr-FR" dirty="0" smtClean="0">
                <a:solidFill>
                  <a:srgbClr val="0070C0"/>
                </a:solidFill>
              </a:rPr>
            </a:br>
            <a:r>
              <a:rPr lang="fr-FR" dirty="0" smtClean="0">
                <a:solidFill>
                  <a:srgbClr val="0070C0"/>
                </a:solidFill>
              </a:rPr>
              <a:t>Nous </a:t>
            </a:r>
            <a:r>
              <a:rPr lang="fr-FR" dirty="0" smtClean="0">
                <a:solidFill>
                  <a:srgbClr val="0070C0"/>
                </a:solidFill>
              </a:rPr>
              <a:t>allons</a:t>
            </a:r>
            <a:r>
              <a:rPr lang="fr-FR" dirty="0" smtClean="0">
                <a:solidFill>
                  <a:srgbClr val="0070C0"/>
                </a:solidFill>
              </a:rPr>
              <a:t>                   </a:t>
            </a:r>
            <a:br>
              <a:rPr lang="fr-FR" dirty="0" smtClean="0">
                <a:solidFill>
                  <a:srgbClr val="0070C0"/>
                </a:solidFill>
              </a:rPr>
            </a:br>
            <a:r>
              <a:rPr lang="fr-FR" dirty="0" smtClean="0">
                <a:solidFill>
                  <a:srgbClr val="0070C0"/>
                </a:solidFill>
              </a:rPr>
              <a:t>Vous </a:t>
            </a:r>
            <a:r>
              <a:rPr lang="fr-FR" dirty="0" smtClean="0">
                <a:solidFill>
                  <a:srgbClr val="0070C0"/>
                </a:solidFill>
              </a:rPr>
              <a:t>allez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endParaRPr lang="fr-FR" dirty="0" smtClean="0">
              <a:solidFill>
                <a:srgbClr val="0070C0"/>
              </a:solidFill>
            </a:endParaRPr>
          </a:p>
          <a:p>
            <a:pPr marL="514350" indent="-514350">
              <a:lnSpc>
                <a:spcPct val="150000"/>
              </a:lnSpc>
              <a:buNone/>
            </a:pPr>
            <a:r>
              <a:rPr lang="fr-FR" dirty="0" smtClean="0">
                <a:solidFill>
                  <a:srgbClr val="0070C0"/>
                </a:solidFill>
              </a:rPr>
              <a:t>       Ils/elles vont </a:t>
            </a:r>
            <a:r>
              <a:rPr lang="fr-FR" dirty="0" smtClean="0">
                <a:solidFill>
                  <a:srgbClr val="0070C0"/>
                </a:solidFill>
              </a:rPr>
              <a:t>  </a:t>
            </a:r>
            <a:r>
              <a:rPr lang="fr-FR" dirty="0" smtClean="0">
                <a:solidFill>
                  <a:srgbClr val="FF0000"/>
                </a:solidFill>
              </a:rPr>
              <a:t>                      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>
              <a:lnSpc>
                <a:spcPct val="250000"/>
              </a:lnSpc>
            </a:pPr>
            <a:r>
              <a:rPr lang="fr-FR" sz="2400" dirty="0" smtClean="0"/>
              <a:t>Bonjour Mademoiselle, </a:t>
            </a:r>
            <a:r>
              <a:rPr lang="fr-FR" sz="2400" dirty="0"/>
              <a:t>pour aller à la gare, s’il vous plait?</a:t>
            </a:r>
          </a:p>
          <a:p>
            <a:pPr>
              <a:lnSpc>
                <a:spcPct val="250000"/>
              </a:lnSpc>
            </a:pPr>
            <a:r>
              <a:rPr lang="fr-FR" sz="2400" dirty="0" smtClean="0"/>
              <a:t>Continuez </a:t>
            </a:r>
            <a:r>
              <a:rPr lang="fr-FR" sz="2400" dirty="0"/>
              <a:t>tout droit et tourner à la deuxième rue à droite.</a:t>
            </a:r>
          </a:p>
          <a:p>
            <a:pPr>
              <a:lnSpc>
                <a:spcPct val="250000"/>
              </a:lnSpc>
            </a:pPr>
            <a:r>
              <a:rPr lang="fr-FR" sz="2400" dirty="0"/>
              <a:t>Merci beaucoup</a:t>
            </a:r>
          </a:p>
          <a:p>
            <a:pPr>
              <a:lnSpc>
                <a:spcPct val="250000"/>
              </a:lnSpc>
            </a:pPr>
            <a:r>
              <a:rPr lang="fr-FR" sz="2400" dirty="0"/>
              <a:t>De rien</a:t>
            </a:r>
          </a:p>
          <a:p>
            <a:pPr>
              <a:buNone/>
            </a:pPr>
            <a:r>
              <a:rPr lang="fr-FR" dirty="0"/>
              <a:t> 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2438400" y="5334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Dialogue 1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/>
              <a:t> </a:t>
            </a:r>
          </a:p>
          <a:p>
            <a:pPr>
              <a:lnSpc>
                <a:spcPct val="200000"/>
              </a:lnSpc>
            </a:pPr>
            <a:r>
              <a:rPr lang="fr-FR" sz="2000" dirty="0"/>
              <a:t>Excusez-moi, Madame, je suis perdu. Je cherche </a:t>
            </a:r>
            <a:r>
              <a:rPr lang="fr-FR" sz="2000" dirty="0" smtClean="0"/>
              <a:t>le lycée Scientifique s’il </a:t>
            </a:r>
            <a:r>
              <a:rPr lang="fr-FR" sz="2000" smtClean="0"/>
              <a:t>vous plait.</a:t>
            </a:r>
            <a:endParaRPr lang="fr-FR" sz="2000" dirty="0"/>
          </a:p>
          <a:p>
            <a:pPr>
              <a:lnSpc>
                <a:spcPct val="200000"/>
              </a:lnSpc>
            </a:pPr>
            <a:r>
              <a:rPr lang="fr-FR" sz="2000" dirty="0"/>
              <a:t>C’est simple. Vous allez tout droit, puis vous traversez le pont. Ensuite vous tournez à droite.</a:t>
            </a:r>
          </a:p>
          <a:p>
            <a:pPr>
              <a:lnSpc>
                <a:spcPct val="200000"/>
              </a:lnSpc>
            </a:pPr>
            <a:r>
              <a:rPr lang="fr-FR" sz="2000" dirty="0"/>
              <a:t>C’est loin ?</a:t>
            </a:r>
          </a:p>
          <a:p>
            <a:pPr>
              <a:lnSpc>
                <a:spcPct val="200000"/>
              </a:lnSpc>
            </a:pPr>
            <a:r>
              <a:rPr lang="fr-FR" sz="2000" dirty="0"/>
              <a:t>Non, ce n’est pas loin. Vous pouvez aller à pied</a:t>
            </a:r>
          </a:p>
          <a:p>
            <a:pPr>
              <a:lnSpc>
                <a:spcPct val="200000"/>
              </a:lnSpc>
            </a:pPr>
            <a:r>
              <a:rPr lang="fr-FR" sz="2000" dirty="0"/>
              <a:t>Merci beaucoup</a:t>
            </a:r>
          </a:p>
          <a:p>
            <a:pPr>
              <a:lnSpc>
                <a:spcPct val="200000"/>
              </a:lnSpc>
            </a:pPr>
            <a:r>
              <a:rPr lang="fr-FR" sz="2000" dirty="0"/>
              <a:t>De rien. Au revoir et bonne journée</a:t>
            </a:r>
          </a:p>
          <a:p>
            <a:pPr>
              <a:buNone/>
            </a:pPr>
            <a:r>
              <a:rPr lang="fr-FR" dirty="0"/>
              <a:t> </a:t>
            </a:r>
          </a:p>
          <a:p>
            <a:pPr>
              <a:buNone/>
            </a:pPr>
            <a:r>
              <a:rPr lang="fr-FR" dirty="0"/>
              <a:t> 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2743200" y="15240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Dialogue 2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pPr>
              <a:buNone/>
            </a:pPr>
            <a:endParaRPr lang="fr-FR" dirty="0"/>
          </a:p>
          <a:p>
            <a:pPr>
              <a:lnSpc>
                <a:spcPct val="200000"/>
              </a:lnSpc>
            </a:pPr>
            <a:r>
              <a:rPr lang="fr-FR" dirty="0"/>
              <a:t>Pardon, Monsieur, l’Office de tourisme, s’il vous plait ?</a:t>
            </a:r>
          </a:p>
          <a:p>
            <a:pPr>
              <a:lnSpc>
                <a:spcPct val="200000"/>
              </a:lnSpc>
            </a:pPr>
            <a:r>
              <a:rPr lang="fr-FR" dirty="0"/>
              <a:t>C’est tout droit, au coin de la rue</a:t>
            </a:r>
          </a:p>
          <a:p>
            <a:pPr>
              <a:lnSpc>
                <a:spcPct val="200000"/>
              </a:lnSpc>
            </a:pPr>
            <a:r>
              <a:rPr lang="fr-FR" dirty="0"/>
              <a:t>Merci</a:t>
            </a:r>
          </a:p>
          <a:p>
            <a:pPr>
              <a:lnSpc>
                <a:spcPct val="200000"/>
              </a:lnSpc>
            </a:pPr>
            <a:r>
              <a:rPr lang="fr-FR" dirty="0"/>
              <a:t>De rien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2667000" y="3048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Dialogue 3 </a:t>
            </a:r>
            <a:endParaRPr lang="en-U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77</Words>
  <Application>Microsoft Office PowerPoint</Application>
  <PresentationFormat>Presentación en pantalla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8" baseType="lpstr">
      <vt:lpstr>Concurrencia</vt:lpstr>
      <vt:lpstr>Equidad</vt:lpstr>
      <vt:lpstr>Conjugaison 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kerline</dc:creator>
  <cp:lastModifiedBy>kerline</cp:lastModifiedBy>
  <cp:revision>28</cp:revision>
  <dcterms:created xsi:type="dcterms:W3CDTF">2020-11-11T14:21:43Z</dcterms:created>
  <dcterms:modified xsi:type="dcterms:W3CDTF">2020-11-16T17:13:40Z</dcterms:modified>
</cp:coreProperties>
</file>